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3" r:id="rId4"/>
  </p:sldMasterIdLst>
  <p:notesMasterIdLst>
    <p:notesMasterId r:id="rId32"/>
  </p:notesMasterIdLst>
  <p:handoutMasterIdLst>
    <p:handoutMasterId r:id="rId33"/>
  </p:handoutMasterIdLst>
  <p:sldIdLst>
    <p:sldId id="256" r:id="rId5"/>
    <p:sldId id="323" r:id="rId6"/>
    <p:sldId id="825" r:id="rId7"/>
    <p:sldId id="824" r:id="rId8"/>
    <p:sldId id="355" r:id="rId9"/>
    <p:sldId id="750" r:id="rId10"/>
    <p:sldId id="500" r:id="rId11"/>
    <p:sldId id="826" r:id="rId12"/>
    <p:sldId id="428" r:id="rId13"/>
    <p:sldId id="827" r:id="rId14"/>
    <p:sldId id="431" r:id="rId15"/>
    <p:sldId id="275" r:id="rId16"/>
    <p:sldId id="487" r:id="rId17"/>
    <p:sldId id="828" r:id="rId18"/>
    <p:sldId id="833" r:id="rId19"/>
    <p:sldId id="832" r:id="rId20"/>
    <p:sldId id="831" r:id="rId21"/>
    <p:sldId id="383" r:id="rId22"/>
    <p:sldId id="835" r:id="rId23"/>
    <p:sldId id="830" r:id="rId24"/>
    <p:sldId id="326" r:id="rId25"/>
    <p:sldId id="829" r:id="rId26"/>
    <p:sldId id="834" r:id="rId27"/>
    <p:sldId id="465" r:id="rId28"/>
    <p:sldId id="380" r:id="rId29"/>
    <p:sldId id="322" r:id="rId30"/>
    <p:sldId id="484" r:id="rId31"/>
  </p:sldIdLst>
  <p:sldSz cx="9144000" cy="6858000" type="screen4x3"/>
  <p:notesSz cx="7077075" cy="9363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1">
          <p15:clr>
            <a:srgbClr val="A4A3A4"/>
          </p15:clr>
        </p15:guide>
        <p15:guide id="2" pos="977">
          <p15:clr>
            <a:srgbClr val="A4A3A4"/>
          </p15:clr>
        </p15:guide>
      </p15:sldGuideLst>
    </p:ext>
    <p:ext uri="{2D200454-40CA-4A62-9FC3-DE9A4176ACB9}">
      <p15:notesGuideLst xmlns:p15="http://schemas.microsoft.com/office/powerpoint/2012/main">
        <p15:guide id="1" orient="horz" pos="2949" userDrawn="1">
          <p15:clr>
            <a:srgbClr val="A4A3A4"/>
          </p15:clr>
        </p15:guide>
        <p15:guide id="2" pos="2229"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54061"/>
    <a:srgbClr val="3E9937"/>
    <a:srgbClr val="143D8D"/>
    <a:srgbClr val="01A161"/>
    <a:srgbClr val="898989"/>
    <a:srgbClr val="008000"/>
    <a:srgbClr val="9BB7D9"/>
    <a:srgbClr val="FF7979"/>
    <a:srgbClr val="87D58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3" autoAdjust="0"/>
    <p:restoredTop sz="88081" autoAdjust="0"/>
  </p:normalViewPr>
  <p:slideViewPr>
    <p:cSldViewPr snapToGrid="0" snapToObjects="1">
      <p:cViewPr varScale="1">
        <p:scale>
          <a:sx n="103" d="100"/>
          <a:sy n="103" d="100"/>
        </p:scale>
        <p:origin x="1244" y="72"/>
      </p:cViewPr>
      <p:guideLst>
        <p:guide orient="horz" pos="2881"/>
        <p:guide pos="977"/>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77" d="100"/>
          <a:sy n="77" d="100"/>
        </p:scale>
        <p:origin x="-2094" y="-96"/>
      </p:cViewPr>
      <p:guideLst>
        <p:guide orient="horz" pos="2949"/>
        <p:guide pos="2229"/>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8154"/>
          </a:xfrm>
          <a:prstGeom prst="rect">
            <a:avLst/>
          </a:prstGeom>
        </p:spPr>
        <p:txBody>
          <a:bodyPr vert="horz" lIns="93936" tIns="46968" rIns="93936" bIns="46968" rtlCol="0"/>
          <a:lstStyle>
            <a:lvl1pPr algn="l">
              <a:defRPr sz="1200"/>
            </a:lvl1pPr>
          </a:lstStyle>
          <a:p>
            <a:endParaRPr lang="en-US" dirty="0"/>
          </a:p>
        </p:txBody>
      </p:sp>
      <p:sp>
        <p:nvSpPr>
          <p:cNvPr id="3" name="Date Placeholder 2"/>
          <p:cNvSpPr>
            <a:spLocks noGrp="1"/>
          </p:cNvSpPr>
          <p:nvPr>
            <p:ph type="dt" sz="quarter" idx="1"/>
          </p:nvPr>
        </p:nvSpPr>
        <p:spPr>
          <a:xfrm>
            <a:off x="4008705" y="0"/>
            <a:ext cx="3066733" cy="468154"/>
          </a:xfrm>
          <a:prstGeom prst="rect">
            <a:avLst/>
          </a:prstGeom>
        </p:spPr>
        <p:txBody>
          <a:bodyPr vert="horz" lIns="93936" tIns="46968" rIns="93936" bIns="46968" rtlCol="0"/>
          <a:lstStyle>
            <a:lvl1pPr algn="r">
              <a:defRPr sz="1200"/>
            </a:lvl1pPr>
          </a:lstStyle>
          <a:p>
            <a:fld id="{259D29C1-0AF6-4EB4-916E-A8DA135CF119}" type="datetimeFigureOut">
              <a:rPr lang="en-US" smtClean="0"/>
              <a:pPr/>
              <a:t>9/21/2020</a:t>
            </a:fld>
            <a:endParaRPr lang="en-US" dirty="0"/>
          </a:p>
        </p:txBody>
      </p:sp>
      <p:sp>
        <p:nvSpPr>
          <p:cNvPr id="4" name="Footer Placeholder 3"/>
          <p:cNvSpPr>
            <a:spLocks noGrp="1"/>
          </p:cNvSpPr>
          <p:nvPr>
            <p:ph type="ftr" sz="quarter" idx="2"/>
          </p:nvPr>
        </p:nvSpPr>
        <p:spPr>
          <a:xfrm>
            <a:off x="0" y="8893296"/>
            <a:ext cx="3066733" cy="468154"/>
          </a:xfrm>
          <a:prstGeom prst="rect">
            <a:avLst/>
          </a:prstGeom>
        </p:spPr>
        <p:txBody>
          <a:bodyPr vert="horz" lIns="93936" tIns="46968" rIns="93936" bIns="46968" rtlCol="0" anchor="b"/>
          <a:lstStyle>
            <a:lvl1pPr algn="l">
              <a:defRPr sz="1200"/>
            </a:lvl1pPr>
          </a:lstStyle>
          <a:p>
            <a:endParaRPr lang="en-US" dirty="0"/>
          </a:p>
        </p:txBody>
      </p:sp>
      <p:sp>
        <p:nvSpPr>
          <p:cNvPr id="5" name="Slide Number Placeholder 4"/>
          <p:cNvSpPr>
            <a:spLocks noGrp="1"/>
          </p:cNvSpPr>
          <p:nvPr>
            <p:ph type="sldNum" sz="quarter" idx="3"/>
          </p:nvPr>
        </p:nvSpPr>
        <p:spPr>
          <a:xfrm>
            <a:off x="4008705" y="8893296"/>
            <a:ext cx="3066733" cy="468154"/>
          </a:xfrm>
          <a:prstGeom prst="rect">
            <a:avLst/>
          </a:prstGeom>
        </p:spPr>
        <p:txBody>
          <a:bodyPr vert="horz" lIns="93936" tIns="46968" rIns="93936" bIns="46968" rtlCol="0" anchor="b"/>
          <a:lstStyle>
            <a:lvl1pPr algn="r">
              <a:defRPr sz="1200"/>
            </a:lvl1pPr>
          </a:lstStyle>
          <a:p>
            <a:fld id="{F912FFAD-FE7A-459F-AEF9-2194F894BDBE}" type="slidenum">
              <a:rPr lang="en-US" smtClean="0"/>
              <a:pPr/>
              <a:t>‹#›</a:t>
            </a:fld>
            <a:endParaRPr lang="en-US" dirty="0"/>
          </a:p>
        </p:txBody>
      </p:sp>
    </p:spTree>
    <p:extLst>
      <p:ext uri="{BB962C8B-B14F-4D97-AF65-F5344CB8AC3E}">
        <p14:creationId xmlns:p14="http://schemas.microsoft.com/office/powerpoint/2010/main" val="40514928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8154"/>
          </a:xfrm>
          <a:prstGeom prst="rect">
            <a:avLst/>
          </a:prstGeom>
        </p:spPr>
        <p:txBody>
          <a:bodyPr vert="horz" lIns="93936" tIns="46968" rIns="93936" bIns="46968" rtlCol="0"/>
          <a:lstStyle>
            <a:lvl1pPr algn="l">
              <a:defRPr sz="1200"/>
            </a:lvl1pPr>
          </a:lstStyle>
          <a:p>
            <a:endParaRPr lang="en-US" dirty="0"/>
          </a:p>
        </p:txBody>
      </p:sp>
      <p:sp>
        <p:nvSpPr>
          <p:cNvPr id="3" name="Date Placeholder 2"/>
          <p:cNvSpPr>
            <a:spLocks noGrp="1"/>
          </p:cNvSpPr>
          <p:nvPr>
            <p:ph type="dt" idx="1"/>
          </p:nvPr>
        </p:nvSpPr>
        <p:spPr>
          <a:xfrm>
            <a:off x="4008705" y="0"/>
            <a:ext cx="3066733" cy="468154"/>
          </a:xfrm>
          <a:prstGeom prst="rect">
            <a:avLst/>
          </a:prstGeom>
        </p:spPr>
        <p:txBody>
          <a:bodyPr vert="horz" lIns="93936" tIns="46968" rIns="93936" bIns="46968" rtlCol="0"/>
          <a:lstStyle>
            <a:lvl1pPr algn="r">
              <a:defRPr sz="1200"/>
            </a:lvl1pPr>
          </a:lstStyle>
          <a:p>
            <a:fld id="{19A38083-8069-440B-92D8-79689508A6BC}" type="datetimeFigureOut">
              <a:rPr lang="en-US" smtClean="0"/>
              <a:pPr/>
              <a:t>9/21/2020</a:t>
            </a:fld>
            <a:endParaRPr lang="en-US" dirty="0"/>
          </a:p>
        </p:txBody>
      </p:sp>
      <p:sp>
        <p:nvSpPr>
          <p:cNvPr id="4" name="Slide Image Placeholder 3"/>
          <p:cNvSpPr>
            <a:spLocks noGrp="1" noRot="1" noChangeAspect="1"/>
          </p:cNvSpPr>
          <p:nvPr>
            <p:ph type="sldImg" idx="2"/>
          </p:nvPr>
        </p:nvSpPr>
        <p:spPr>
          <a:xfrm>
            <a:off x="1196975" y="701675"/>
            <a:ext cx="4683125" cy="3511550"/>
          </a:xfrm>
          <a:prstGeom prst="rect">
            <a:avLst/>
          </a:prstGeom>
          <a:noFill/>
          <a:ln w="12700">
            <a:solidFill>
              <a:prstClr val="black"/>
            </a:solidFill>
          </a:ln>
        </p:spPr>
        <p:txBody>
          <a:bodyPr vert="horz" lIns="93936" tIns="46968" rIns="93936" bIns="46968" rtlCol="0" anchor="ctr"/>
          <a:lstStyle/>
          <a:p>
            <a:endParaRPr lang="en-US" dirty="0"/>
          </a:p>
        </p:txBody>
      </p:sp>
      <p:sp>
        <p:nvSpPr>
          <p:cNvPr id="5" name="Notes Placeholder 4"/>
          <p:cNvSpPr>
            <a:spLocks noGrp="1"/>
          </p:cNvSpPr>
          <p:nvPr>
            <p:ph type="body" sz="quarter" idx="3"/>
          </p:nvPr>
        </p:nvSpPr>
        <p:spPr>
          <a:xfrm>
            <a:off x="707708" y="4447461"/>
            <a:ext cx="5661660" cy="4213384"/>
          </a:xfrm>
          <a:prstGeom prst="rect">
            <a:avLst/>
          </a:prstGeom>
        </p:spPr>
        <p:txBody>
          <a:bodyPr vert="horz" lIns="93936" tIns="46968" rIns="93936" bIns="4696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93296"/>
            <a:ext cx="3066733" cy="468154"/>
          </a:xfrm>
          <a:prstGeom prst="rect">
            <a:avLst/>
          </a:prstGeom>
        </p:spPr>
        <p:txBody>
          <a:bodyPr vert="horz" lIns="93936" tIns="46968" rIns="93936" bIns="46968"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08705" y="8893296"/>
            <a:ext cx="3066733" cy="468154"/>
          </a:xfrm>
          <a:prstGeom prst="rect">
            <a:avLst/>
          </a:prstGeom>
        </p:spPr>
        <p:txBody>
          <a:bodyPr vert="horz" lIns="93936" tIns="46968" rIns="93936" bIns="46968" rtlCol="0" anchor="b"/>
          <a:lstStyle>
            <a:lvl1pPr algn="r">
              <a:defRPr sz="1200"/>
            </a:lvl1pPr>
          </a:lstStyle>
          <a:p>
            <a:fld id="{418A058C-D5BA-4DD7-BF6E-0D2AEE528900}" type="slidenum">
              <a:rPr lang="en-US" smtClean="0"/>
              <a:pPr/>
              <a:t>‹#›</a:t>
            </a:fld>
            <a:endParaRPr lang="en-US" dirty="0"/>
          </a:p>
        </p:txBody>
      </p:sp>
    </p:spTree>
    <p:extLst>
      <p:ext uri="{BB962C8B-B14F-4D97-AF65-F5344CB8AC3E}">
        <p14:creationId xmlns:p14="http://schemas.microsoft.com/office/powerpoint/2010/main" val="36544779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63233" indent="-293551" eaLnBrk="0" hangingPunct="0">
              <a:defRPr>
                <a:solidFill>
                  <a:schemeClr val="tx1"/>
                </a:solidFill>
                <a:latin typeface="Arial" charset="0"/>
              </a:defRPr>
            </a:lvl2pPr>
            <a:lvl3pPr marL="1174204" indent="-234841" eaLnBrk="0" hangingPunct="0">
              <a:defRPr>
                <a:solidFill>
                  <a:schemeClr val="tx1"/>
                </a:solidFill>
                <a:latin typeface="Arial" charset="0"/>
              </a:defRPr>
            </a:lvl3pPr>
            <a:lvl4pPr marL="1643885" indent="-234841" eaLnBrk="0" hangingPunct="0">
              <a:defRPr>
                <a:solidFill>
                  <a:schemeClr val="tx1"/>
                </a:solidFill>
                <a:latin typeface="Arial" charset="0"/>
              </a:defRPr>
            </a:lvl4pPr>
            <a:lvl5pPr marL="2113567" indent="-234841" eaLnBrk="0" hangingPunct="0">
              <a:defRPr>
                <a:solidFill>
                  <a:schemeClr val="tx1"/>
                </a:solidFill>
                <a:latin typeface="Arial" charset="0"/>
              </a:defRPr>
            </a:lvl5pPr>
            <a:lvl6pPr marL="2583249" indent="-234841" eaLnBrk="0" fontAlgn="base" hangingPunct="0">
              <a:spcBef>
                <a:spcPct val="0"/>
              </a:spcBef>
              <a:spcAft>
                <a:spcPct val="0"/>
              </a:spcAft>
              <a:defRPr>
                <a:solidFill>
                  <a:schemeClr val="tx1"/>
                </a:solidFill>
                <a:latin typeface="Arial" charset="0"/>
              </a:defRPr>
            </a:lvl6pPr>
            <a:lvl7pPr marL="3052930" indent="-234841" eaLnBrk="0" fontAlgn="base" hangingPunct="0">
              <a:spcBef>
                <a:spcPct val="0"/>
              </a:spcBef>
              <a:spcAft>
                <a:spcPct val="0"/>
              </a:spcAft>
              <a:defRPr>
                <a:solidFill>
                  <a:schemeClr val="tx1"/>
                </a:solidFill>
                <a:latin typeface="Arial" charset="0"/>
              </a:defRPr>
            </a:lvl7pPr>
            <a:lvl8pPr marL="3522612" indent="-234841" eaLnBrk="0" fontAlgn="base" hangingPunct="0">
              <a:spcBef>
                <a:spcPct val="0"/>
              </a:spcBef>
              <a:spcAft>
                <a:spcPct val="0"/>
              </a:spcAft>
              <a:defRPr>
                <a:solidFill>
                  <a:schemeClr val="tx1"/>
                </a:solidFill>
                <a:latin typeface="Arial" charset="0"/>
              </a:defRPr>
            </a:lvl8pPr>
            <a:lvl9pPr marL="3992293" indent="-234841" eaLnBrk="0" fontAlgn="base" hangingPunct="0">
              <a:spcBef>
                <a:spcPct val="0"/>
              </a:spcBef>
              <a:spcAft>
                <a:spcPct val="0"/>
              </a:spcAft>
              <a:defRPr>
                <a:solidFill>
                  <a:schemeClr val="tx1"/>
                </a:solidFill>
                <a:latin typeface="Arial" charset="0"/>
              </a:defRPr>
            </a:lvl9pPr>
          </a:lstStyle>
          <a:p>
            <a:pPr eaLnBrk="1" hangingPunct="1"/>
            <a:r>
              <a:rPr lang="en-CA" dirty="0"/>
              <a:t>© 2010 Partnership Group – Sponsorship Specialists™</a:t>
            </a:r>
            <a:endParaRPr lang="en-US" dirty="0"/>
          </a:p>
        </p:txBody>
      </p:sp>
      <p:sp>
        <p:nvSpPr>
          <p:cNvPr id="7475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63233" indent="-293551" eaLnBrk="0" hangingPunct="0">
              <a:defRPr>
                <a:solidFill>
                  <a:schemeClr val="tx1"/>
                </a:solidFill>
                <a:latin typeface="Arial" charset="0"/>
              </a:defRPr>
            </a:lvl2pPr>
            <a:lvl3pPr marL="1174204" indent="-234841" eaLnBrk="0" hangingPunct="0">
              <a:defRPr>
                <a:solidFill>
                  <a:schemeClr val="tx1"/>
                </a:solidFill>
                <a:latin typeface="Arial" charset="0"/>
              </a:defRPr>
            </a:lvl3pPr>
            <a:lvl4pPr marL="1643885" indent="-234841" eaLnBrk="0" hangingPunct="0">
              <a:defRPr>
                <a:solidFill>
                  <a:schemeClr val="tx1"/>
                </a:solidFill>
                <a:latin typeface="Arial" charset="0"/>
              </a:defRPr>
            </a:lvl4pPr>
            <a:lvl5pPr marL="2113567" indent="-234841" eaLnBrk="0" hangingPunct="0">
              <a:defRPr>
                <a:solidFill>
                  <a:schemeClr val="tx1"/>
                </a:solidFill>
                <a:latin typeface="Arial" charset="0"/>
              </a:defRPr>
            </a:lvl5pPr>
            <a:lvl6pPr marL="2583249" indent="-234841" eaLnBrk="0" fontAlgn="base" hangingPunct="0">
              <a:spcBef>
                <a:spcPct val="0"/>
              </a:spcBef>
              <a:spcAft>
                <a:spcPct val="0"/>
              </a:spcAft>
              <a:defRPr>
                <a:solidFill>
                  <a:schemeClr val="tx1"/>
                </a:solidFill>
                <a:latin typeface="Arial" charset="0"/>
              </a:defRPr>
            </a:lvl6pPr>
            <a:lvl7pPr marL="3052930" indent="-234841" eaLnBrk="0" fontAlgn="base" hangingPunct="0">
              <a:spcBef>
                <a:spcPct val="0"/>
              </a:spcBef>
              <a:spcAft>
                <a:spcPct val="0"/>
              </a:spcAft>
              <a:defRPr>
                <a:solidFill>
                  <a:schemeClr val="tx1"/>
                </a:solidFill>
                <a:latin typeface="Arial" charset="0"/>
              </a:defRPr>
            </a:lvl7pPr>
            <a:lvl8pPr marL="3522612" indent="-234841" eaLnBrk="0" fontAlgn="base" hangingPunct="0">
              <a:spcBef>
                <a:spcPct val="0"/>
              </a:spcBef>
              <a:spcAft>
                <a:spcPct val="0"/>
              </a:spcAft>
              <a:defRPr>
                <a:solidFill>
                  <a:schemeClr val="tx1"/>
                </a:solidFill>
                <a:latin typeface="Arial" charset="0"/>
              </a:defRPr>
            </a:lvl8pPr>
            <a:lvl9pPr marL="3992293" indent="-234841" eaLnBrk="0" fontAlgn="base" hangingPunct="0">
              <a:spcBef>
                <a:spcPct val="0"/>
              </a:spcBef>
              <a:spcAft>
                <a:spcPct val="0"/>
              </a:spcAft>
              <a:defRPr>
                <a:solidFill>
                  <a:schemeClr val="tx1"/>
                </a:solidFill>
                <a:latin typeface="Arial" charset="0"/>
              </a:defRPr>
            </a:lvl9pPr>
          </a:lstStyle>
          <a:p>
            <a:pPr eaLnBrk="1" hangingPunct="1"/>
            <a:fld id="{BA0B453D-B310-4C97-840B-8D15E24C5527}" type="slidenum">
              <a:rPr lang="en-US" smtClean="0"/>
              <a:pPr eaLnBrk="1" hangingPunct="1"/>
              <a:t>1</a:t>
            </a:fld>
            <a:endParaRPr lang="en-US" dirty="0"/>
          </a:p>
        </p:txBody>
      </p:sp>
      <p:sp>
        <p:nvSpPr>
          <p:cNvPr id="74756" name="Rectangle 2"/>
          <p:cNvSpPr>
            <a:spLocks noGrp="1" noRot="1" noChangeAspect="1" noChangeArrowheads="1" noTextEdit="1"/>
          </p:cNvSpPr>
          <p:nvPr>
            <p:ph type="sldImg"/>
          </p:nvPr>
        </p:nvSpPr>
        <p:spPr>
          <a:ln/>
        </p:spPr>
      </p:sp>
      <p:sp>
        <p:nvSpPr>
          <p:cNvPr id="7475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63233" indent="-293551">
              <a:defRPr>
                <a:solidFill>
                  <a:schemeClr val="tx1"/>
                </a:solidFill>
                <a:latin typeface="Arial" charset="0"/>
              </a:defRPr>
            </a:lvl2pPr>
            <a:lvl3pPr marL="1174204" indent="-234841">
              <a:defRPr>
                <a:solidFill>
                  <a:schemeClr val="tx1"/>
                </a:solidFill>
                <a:latin typeface="Arial" charset="0"/>
              </a:defRPr>
            </a:lvl3pPr>
            <a:lvl4pPr marL="1643885" indent="-234841">
              <a:defRPr>
                <a:solidFill>
                  <a:schemeClr val="tx1"/>
                </a:solidFill>
                <a:latin typeface="Arial" charset="0"/>
              </a:defRPr>
            </a:lvl4pPr>
            <a:lvl5pPr marL="2113567" indent="-234841">
              <a:defRPr>
                <a:solidFill>
                  <a:schemeClr val="tx1"/>
                </a:solidFill>
                <a:latin typeface="Arial" charset="0"/>
              </a:defRPr>
            </a:lvl5pPr>
            <a:lvl6pPr marL="2583249" indent="-234841" eaLnBrk="0" fontAlgn="base" hangingPunct="0">
              <a:spcBef>
                <a:spcPct val="0"/>
              </a:spcBef>
              <a:spcAft>
                <a:spcPct val="0"/>
              </a:spcAft>
              <a:defRPr>
                <a:solidFill>
                  <a:schemeClr val="tx1"/>
                </a:solidFill>
                <a:latin typeface="Arial" charset="0"/>
              </a:defRPr>
            </a:lvl6pPr>
            <a:lvl7pPr marL="3052930" indent="-234841" eaLnBrk="0" fontAlgn="base" hangingPunct="0">
              <a:spcBef>
                <a:spcPct val="0"/>
              </a:spcBef>
              <a:spcAft>
                <a:spcPct val="0"/>
              </a:spcAft>
              <a:defRPr>
                <a:solidFill>
                  <a:schemeClr val="tx1"/>
                </a:solidFill>
                <a:latin typeface="Arial" charset="0"/>
              </a:defRPr>
            </a:lvl7pPr>
            <a:lvl8pPr marL="3522612" indent="-234841" eaLnBrk="0" fontAlgn="base" hangingPunct="0">
              <a:spcBef>
                <a:spcPct val="0"/>
              </a:spcBef>
              <a:spcAft>
                <a:spcPct val="0"/>
              </a:spcAft>
              <a:defRPr>
                <a:solidFill>
                  <a:schemeClr val="tx1"/>
                </a:solidFill>
                <a:latin typeface="Arial" charset="0"/>
              </a:defRPr>
            </a:lvl8pPr>
            <a:lvl9pPr marL="3992293" indent="-234841" eaLnBrk="0" fontAlgn="base" hangingPunct="0">
              <a:spcBef>
                <a:spcPct val="0"/>
              </a:spcBef>
              <a:spcAft>
                <a:spcPct val="0"/>
              </a:spcAft>
              <a:defRPr>
                <a:solidFill>
                  <a:schemeClr val="tx1"/>
                </a:solidFill>
                <a:latin typeface="Arial" charset="0"/>
              </a:defRPr>
            </a:lvl9pPr>
          </a:lstStyle>
          <a:p>
            <a:r>
              <a:rPr lang="en-CA" dirty="0"/>
              <a:t>Prospecting + Discovery Sessions: Partnership Group Copyright 2011</a:t>
            </a:r>
            <a:endParaRPr lang="en-US" dirty="0"/>
          </a:p>
        </p:txBody>
      </p:sp>
      <p:sp>
        <p:nvSpPr>
          <p:cNvPr id="129027" name="Rectangle 2"/>
          <p:cNvSpPr>
            <a:spLocks noGrp="1" noRot="1" noChangeAspect="1" noChangeArrowheads="1" noTextEdit="1"/>
          </p:cNvSpPr>
          <p:nvPr>
            <p:ph type="sldImg"/>
          </p:nvPr>
        </p:nvSpPr>
        <p:spPr>
          <a:ln/>
        </p:spPr>
      </p:sp>
      <p:sp>
        <p:nvSpPr>
          <p:cNvPr id="1290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eaLnBrk="1" hangingPunct="1">
              <a:buFontTx/>
              <a:buChar char="•"/>
            </a:pPr>
            <a:r>
              <a:rPr lang="en-US" dirty="0"/>
              <a:t> Use examples like Jump Start, Service Clubs, Foundations</a:t>
            </a:r>
          </a:p>
          <a:p>
            <a:pPr lvl="1" eaLnBrk="1" hangingPunct="1">
              <a:buFontTx/>
              <a:buChar char="•"/>
            </a:pPr>
            <a:r>
              <a:rPr lang="en-US" dirty="0"/>
              <a:t>Really detailed but worth it</a:t>
            </a:r>
          </a:p>
          <a:p>
            <a:pPr lvl="1" eaLnBrk="1" hangingPunct="1">
              <a:buFontTx/>
              <a:buChar char="•"/>
            </a:pPr>
            <a:r>
              <a:rPr lang="en-US" dirty="0"/>
              <a:t>Might be specifically for a staff person or a to run a program itself</a:t>
            </a:r>
          </a:p>
          <a:p>
            <a:pPr lvl="1" eaLnBrk="1" hangingPunct="1">
              <a:buFontTx/>
              <a:buChar char="•"/>
            </a:pPr>
            <a:endParaRPr lang="en-US" dirty="0"/>
          </a:p>
          <a:p>
            <a:pPr lvl="1" eaLnBrk="1" hangingPunct="1">
              <a:buFontTx/>
              <a:buChar char="•"/>
            </a:pPr>
            <a:endParaRPr lang="en-US" dirty="0"/>
          </a:p>
        </p:txBody>
      </p:sp>
    </p:spTree>
    <p:extLst>
      <p:ext uri="{BB962C8B-B14F-4D97-AF65-F5344CB8AC3E}">
        <p14:creationId xmlns:p14="http://schemas.microsoft.com/office/powerpoint/2010/main" val="25451029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63233" indent="-293551">
              <a:defRPr>
                <a:solidFill>
                  <a:schemeClr val="tx1"/>
                </a:solidFill>
                <a:latin typeface="Arial" charset="0"/>
              </a:defRPr>
            </a:lvl2pPr>
            <a:lvl3pPr marL="1174204" indent="-234841">
              <a:defRPr>
                <a:solidFill>
                  <a:schemeClr val="tx1"/>
                </a:solidFill>
                <a:latin typeface="Arial" charset="0"/>
              </a:defRPr>
            </a:lvl3pPr>
            <a:lvl4pPr marL="1643885" indent="-234841">
              <a:defRPr>
                <a:solidFill>
                  <a:schemeClr val="tx1"/>
                </a:solidFill>
                <a:latin typeface="Arial" charset="0"/>
              </a:defRPr>
            </a:lvl4pPr>
            <a:lvl5pPr marL="2113567" indent="-234841">
              <a:defRPr>
                <a:solidFill>
                  <a:schemeClr val="tx1"/>
                </a:solidFill>
                <a:latin typeface="Arial" charset="0"/>
              </a:defRPr>
            </a:lvl5pPr>
            <a:lvl6pPr marL="2583249" indent="-234841" eaLnBrk="0" fontAlgn="base" hangingPunct="0">
              <a:spcBef>
                <a:spcPct val="0"/>
              </a:spcBef>
              <a:spcAft>
                <a:spcPct val="0"/>
              </a:spcAft>
              <a:defRPr>
                <a:solidFill>
                  <a:schemeClr val="tx1"/>
                </a:solidFill>
                <a:latin typeface="Arial" charset="0"/>
              </a:defRPr>
            </a:lvl6pPr>
            <a:lvl7pPr marL="3052930" indent="-234841" eaLnBrk="0" fontAlgn="base" hangingPunct="0">
              <a:spcBef>
                <a:spcPct val="0"/>
              </a:spcBef>
              <a:spcAft>
                <a:spcPct val="0"/>
              </a:spcAft>
              <a:defRPr>
                <a:solidFill>
                  <a:schemeClr val="tx1"/>
                </a:solidFill>
                <a:latin typeface="Arial" charset="0"/>
              </a:defRPr>
            </a:lvl7pPr>
            <a:lvl8pPr marL="3522612" indent="-234841" eaLnBrk="0" fontAlgn="base" hangingPunct="0">
              <a:spcBef>
                <a:spcPct val="0"/>
              </a:spcBef>
              <a:spcAft>
                <a:spcPct val="0"/>
              </a:spcAft>
              <a:defRPr>
                <a:solidFill>
                  <a:schemeClr val="tx1"/>
                </a:solidFill>
                <a:latin typeface="Arial" charset="0"/>
              </a:defRPr>
            </a:lvl8pPr>
            <a:lvl9pPr marL="3992293" indent="-234841" eaLnBrk="0" fontAlgn="base" hangingPunct="0">
              <a:spcBef>
                <a:spcPct val="0"/>
              </a:spcBef>
              <a:spcAft>
                <a:spcPct val="0"/>
              </a:spcAft>
              <a:defRPr>
                <a:solidFill>
                  <a:schemeClr val="tx1"/>
                </a:solidFill>
                <a:latin typeface="Arial" charset="0"/>
              </a:defRPr>
            </a:lvl9pPr>
          </a:lstStyle>
          <a:p>
            <a:r>
              <a:rPr lang="en-CA" dirty="0"/>
              <a:t>Prospecting + Discovery Sessions: Partnership Group Copyright 2011</a:t>
            </a:r>
            <a:endParaRPr lang="en-US" dirty="0"/>
          </a:p>
        </p:txBody>
      </p:sp>
      <p:sp>
        <p:nvSpPr>
          <p:cNvPr id="131075" name="Rectangle 2"/>
          <p:cNvSpPr>
            <a:spLocks noGrp="1" noRot="1" noChangeAspect="1" noChangeArrowheads="1" noTextEdit="1"/>
          </p:cNvSpPr>
          <p:nvPr>
            <p:ph type="sldImg"/>
          </p:nvPr>
        </p:nvSpPr>
        <p:spPr>
          <a:ln/>
        </p:spPr>
      </p:sp>
      <p:sp>
        <p:nvSpPr>
          <p:cNvPr id="1310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Define advertising and focus on how it is different</a:t>
            </a:r>
          </a:p>
        </p:txBody>
      </p:sp>
      <p:sp>
        <p:nvSpPr>
          <p:cNvPr id="4" name="Slide Number Placeholder 3"/>
          <p:cNvSpPr>
            <a:spLocks noGrp="1"/>
          </p:cNvSpPr>
          <p:nvPr>
            <p:ph type="sldNum" sz="quarter" idx="10"/>
          </p:nvPr>
        </p:nvSpPr>
        <p:spPr/>
        <p:txBody>
          <a:bodyPr/>
          <a:lstStyle/>
          <a:p>
            <a:fld id="{2EDE431B-4991-4DE9-BCAA-F55A0D6F933B}" type="slidenum">
              <a:rPr lang="en-CA" smtClean="0"/>
              <a:t>12</a:t>
            </a:fld>
            <a:endParaRPr lang="en-CA"/>
          </a:p>
        </p:txBody>
      </p:sp>
    </p:spTree>
    <p:extLst>
      <p:ext uri="{BB962C8B-B14F-4D97-AF65-F5344CB8AC3E}">
        <p14:creationId xmlns:p14="http://schemas.microsoft.com/office/powerpoint/2010/main" val="35289143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63233" indent="-293551" eaLnBrk="0" hangingPunct="0">
              <a:defRPr>
                <a:solidFill>
                  <a:schemeClr val="tx1"/>
                </a:solidFill>
                <a:latin typeface="Arial" charset="0"/>
              </a:defRPr>
            </a:lvl2pPr>
            <a:lvl3pPr marL="1174204" indent="-234841" eaLnBrk="0" hangingPunct="0">
              <a:defRPr>
                <a:solidFill>
                  <a:schemeClr val="tx1"/>
                </a:solidFill>
                <a:latin typeface="Arial" charset="0"/>
              </a:defRPr>
            </a:lvl3pPr>
            <a:lvl4pPr marL="1643885" indent="-234841" eaLnBrk="0" hangingPunct="0">
              <a:defRPr>
                <a:solidFill>
                  <a:schemeClr val="tx1"/>
                </a:solidFill>
                <a:latin typeface="Arial" charset="0"/>
              </a:defRPr>
            </a:lvl4pPr>
            <a:lvl5pPr marL="2113567" indent="-234841" eaLnBrk="0" hangingPunct="0">
              <a:defRPr>
                <a:solidFill>
                  <a:schemeClr val="tx1"/>
                </a:solidFill>
                <a:latin typeface="Arial" charset="0"/>
              </a:defRPr>
            </a:lvl5pPr>
            <a:lvl6pPr marL="2583249" indent="-234841" eaLnBrk="0" fontAlgn="base" hangingPunct="0">
              <a:spcBef>
                <a:spcPct val="0"/>
              </a:spcBef>
              <a:spcAft>
                <a:spcPct val="0"/>
              </a:spcAft>
              <a:defRPr>
                <a:solidFill>
                  <a:schemeClr val="tx1"/>
                </a:solidFill>
                <a:latin typeface="Arial" charset="0"/>
              </a:defRPr>
            </a:lvl6pPr>
            <a:lvl7pPr marL="3052930" indent="-234841" eaLnBrk="0" fontAlgn="base" hangingPunct="0">
              <a:spcBef>
                <a:spcPct val="0"/>
              </a:spcBef>
              <a:spcAft>
                <a:spcPct val="0"/>
              </a:spcAft>
              <a:defRPr>
                <a:solidFill>
                  <a:schemeClr val="tx1"/>
                </a:solidFill>
                <a:latin typeface="Arial" charset="0"/>
              </a:defRPr>
            </a:lvl7pPr>
            <a:lvl8pPr marL="3522612" indent="-234841" eaLnBrk="0" fontAlgn="base" hangingPunct="0">
              <a:spcBef>
                <a:spcPct val="0"/>
              </a:spcBef>
              <a:spcAft>
                <a:spcPct val="0"/>
              </a:spcAft>
              <a:defRPr>
                <a:solidFill>
                  <a:schemeClr val="tx1"/>
                </a:solidFill>
                <a:latin typeface="Arial" charset="0"/>
              </a:defRPr>
            </a:lvl8pPr>
            <a:lvl9pPr marL="3992293" indent="-234841" eaLnBrk="0" fontAlgn="base" hangingPunct="0">
              <a:spcBef>
                <a:spcPct val="0"/>
              </a:spcBef>
              <a:spcAft>
                <a:spcPct val="0"/>
              </a:spcAft>
              <a:defRPr>
                <a:solidFill>
                  <a:schemeClr val="tx1"/>
                </a:solidFill>
                <a:latin typeface="Arial" charset="0"/>
              </a:defRPr>
            </a:lvl9pPr>
          </a:lstStyle>
          <a:p>
            <a:pPr eaLnBrk="1" hangingPunct="1"/>
            <a:r>
              <a:rPr lang="en-CA" dirty="0"/>
              <a:t>© 2010 Partnership Group – Sponsorship Specialists™</a:t>
            </a:r>
            <a:endParaRPr lang="en-US" dirty="0"/>
          </a:p>
        </p:txBody>
      </p:sp>
      <p:sp>
        <p:nvSpPr>
          <p:cNvPr id="7680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63233" indent="-293551" eaLnBrk="0" hangingPunct="0">
              <a:defRPr>
                <a:solidFill>
                  <a:schemeClr val="tx1"/>
                </a:solidFill>
                <a:latin typeface="Arial" charset="0"/>
              </a:defRPr>
            </a:lvl2pPr>
            <a:lvl3pPr marL="1174204" indent="-234841" eaLnBrk="0" hangingPunct="0">
              <a:defRPr>
                <a:solidFill>
                  <a:schemeClr val="tx1"/>
                </a:solidFill>
                <a:latin typeface="Arial" charset="0"/>
              </a:defRPr>
            </a:lvl3pPr>
            <a:lvl4pPr marL="1643885" indent="-234841" eaLnBrk="0" hangingPunct="0">
              <a:defRPr>
                <a:solidFill>
                  <a:schemeClr val="tx1"/>
                </a:solidFill>
                <a:latin typeface="Arial" charset="0"/>
              </a:defRPr>
            </a:lvl4pPr>
            <a:lvl5pPr marL="2113567" indent="-234841" eaLnBrk="0" hangingPunct="0">
              <a:defRPr>
                <a:solidFill>
                  <a:schemeClr val="tx1"/>
                </a:solidFill>
                <a:latin typeface="Arial" charset="0"/>
              </a:defRPr>
            </a:lvl5pPr>
            <a:lvl6pPr marL="2583249" indent="-234841" eaLnBrk="0" fontAlgn="base" hangingPunct="0">
              <a:spcBef>
                <a:spcPct val="0"/>
              </a:spcBef>
              <a:spcAft>
                <a:spcPct val="0"/>
              </a:spcAft>
              <a:defRPr>
                <a:solidFill>
                  <a:schemeClr val="tx1"/>
                </a:solidFill>
                <a:latin typeface="Arial" charset="0"/>
              </a:defRPr>
            </a:lvl6pPr>
            <a:lvl7pPr marL="3052930" indent="-234841" eaLnBrk="0" fontAlgn="base" hangingPunct="0">
              <a:spcBef>
                <a:spcPct val="0"/>
              </a:spcBef>
              <a:spcAft>
                <a:spcPct val="0"/>
              </a:spcAft>
              <a:defRPr>
                <a:solidFill>
                  <a:schemeClr val="tx1"/>
                </a:solidFill>
                <a:latin typeface="Arial" charset="0"/>
              </a:defRPr>
            </a:lvl7pPr>
            <a:lvl8pPr marL="3522612" indent="-234841" eaLnBrk="0" fontAlgn="base" hangingPunct="0">
              <a:spcBef>
                <a:spcPct val="0"/>
              </a:spcBef>
              <a:spcAft>
                <a:spcPct val="0"/>
              </a:spcAft>
              <a:defRPr>
                <a:solidFill>
                  <a:schemeClr val="tx1"/>
                </a:solidFill>
                <a:latin typeface="Arial" charset="0"/>
              </a:defRPr>
            </a:lvl8pPr>
            <a:lvl9pPr marL="3992293" indent="-234841" eaLnBrk="0" fontAlgn="base" hangingPunct="0">
              <a:spcBef>
                <a:spcPct val="0"/>
              </a:spcBef>
              <a:spcAft>
                <a:spcPct val="0"/>
              </a:spcAft>
              <a:defRPr>
                <a:solidFill>
                  <a:schemeClr val="tx1"/>
                </a:solidFill>
                <a:latin typeface="Arial" charset="0"/>
              </a:defRPr>
            </a:lvl9pPr>
          </a:lstStyle>
          <a:p>
            <a:pPr eaLnBrk="1" hangingPunct="1"/>
            <a:fld id="{C308CB69-CA4F-40DC-88DF-DF5C90E037C8}" type="slidenum">
              <a:rPr lang="en-US" smtClean="0"/>
              <a:pPr eaLnBrk="1" hangingPunct="1"/>
              <a:t>13</a:t>
            </a:fld>
            <a:endParaRPr lang="en-US" dirty="0"/>
          </a:p>
        </p:txBody>
      </p:sp>
      <p:sp>
        <p:nvSpPr>
          <p:cNvPr id="76804" name="Rectangle 2"/>
          <p:cNvSpPr>
            <a:spLocks noGrp="1" noRot="1" noChangeAspect="1" noChangeArrowheads="1" noTextEdit="1"/>
          </p:cNvSpPr>
          <p:nvPr>
            <p:ph type="sldImg"/>
          </p:nvPr>
        </p:nvSpPr>
        <p:spPr>
          <a:ln/>
        </p:spPr>
      </p:sp>
      <p:sp>
        <p:nvSpPr>
          <p:cNvPr id="7680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63233" indent="-293551" eaLnBrk="0" hangingPunct="0">
              <a:defRPr>
                <a:solidFill>
                  <a:schemeClr val="tx1"/>
                </a:solidFill>
                <a:latin typeface="Arial" charset="0"/>
              </a:defRPr>
            </a:lvl2pPr>
            <a:lvl3pPr marL="1174204" indent="-234841" eaLnBrk="0" hangingPunct="0">
              <a:defRPr>
                <a:solidFill>
                  <a:schemeClr val="tx1"/>
                </a:solidFill>
                <a:latin typeface="Arial" charset="0"/>
              </a:defRPr>
            </a:lvl3pPr>
            <a:lvl4pPr marL="1643885" indent="-234841" eaLnBrk="0" hangingPunct="0">
              <a:defRPr>
                <a:solidFill>
                  <a:schemeClr val="tx1"/>
                </a:solidFill>
                <a:latin typeface="Arial" charset="0"/>
              </a:defRPr>
            </a:lvl4pPr>
            <a:lvl5pPr marL="2113567" indent="-234841" eaLnBrk="0" hangingPunct="0">
              <a:defRPr>
                <a:solidFill>
                  <a:schemeClr val="tx1"/>
                </a:solidFill>
                <a:latin typeface="Arial" charset="0"/>
              </a:defRPr>
            </a:lvl5pPr>
            <a:lvl6pPr marL="2583249" indent="-234841" eaLnBrk="0" fontAlgn="base" hangingPunct="0">
              <a:spcBef>
                <a:spcPct val="0"/>
              </a:spcBef>
              <a:spcAft>
                <a:spcPct val="0"/>
              </a:spcAft>
              <a:defRPr>
                <a:solidFill>
                  <a:schemeClr val="tx1"/>
                </a:solidFill>
                <a:latin typeface="Arial" charset="0"/>
              </a:defRPr>
            </a:lvl6pPr>
            <a:lvl7pPr marL="3052930" indent="-234841" eaLnBrk="0" fontAlgn="base" hangingPunct="0">
              <a:spcBef>
                <a:spcPct val="0"/>
              </a:spcBef>
              <a:spcAft>
                <a:spcPct val="0"/>
              </a:spcAft>
              <a:defRPr>
                <a:solidFill>
                  <a:schemeClr val="tx1"/>
                </a:solidFill>
                <a:latin typeface="Arial" charset="0"/>
              </a:defRPr>
            </a:lvl7pPr>
            <a:lvl8pPr marL="3522612" indent="-234841" eaLnBrk="0" fontAlgn="base" hangingPunct="0">
              <a:spcBef>
                <a:spcPct val="0"/>
              </a:spcBef>
              <a:spcAft>
                <a:spcPct val="0"/>
              </a:spcAft>
              <a:defRPr>
                <a:solidFill>
                  <a:schemeClr val="tx1"/>
                </a:solidFill>
                <a:latin typeface="Arial" charset="0"/>
              </a:defRPr>
            </a:lvl8pPr>
            <a:lvl9pPr marL="3992293" indent="-234841" eaLnBrk="0" fontAlgn="base" hangingPunct="0">
              <a:spcBef>
                <a:spcPct val="0"/>
              </a:spcBef>
              <a:spcAft>
                <a:spcPct val="0"/>
              </a:spcAft>
              <a:defRPr>
                <a:solidFill>
                  <a:schemeClr val="tx1"/>
                </a:solidFill>
                <a:latin typeface="Arial" charset="0"/>
              </a:defRPr>
            </a:lvl9pPr>
          </a:lstStyle>
          <a:p>
            <a:pPr eaLnBrk="1" hangingPunct="1"/>
            <a:r>
              <a:rPr lang="en-CA" dirty="0"/>
              <a:t>© 2010 Partnership Group – Sponsorship Specialists™</a:t>
            </a:r>
            <a:endParaRPr lang="en-US" dirty="0"/>
          </a:p>
        </p:txBody>
      </p:sp>
      <p:sp>
        <p:nvSpPr>
          <p:cNvPr id="7680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63233" indent="-293551" eaLnBrk="0" hangingPunct="0">
              <a:defRPr>
                <a:solidFill>
                  <a:schemeClr val="tx1"/>
                </a:solidFill>
                <a:latin typeface="Arial" charset="0"/>
              </a:defRPr>
            </a:lvl2pPr>
            <a:lvl3pPr marL="1174204" indent="-234841" eaLnBrk="0" hangingPunct="0">
              <a:defRPr>
                <a:solidFill>
                  <a:schemeClr val="tx1"/>
                </a:solidFill>
                <a:latin typeface="Arial" charset="0"/>
              </a:defRPr>
            </a:lvl3pPr>
            <a:lvl4pPr marL="1643885" indent="-234841" eaLnBrk="0" hangingPunct="0">
              <a:defRPr>
                <a:solidFill>
                  <a:schemeClr val="tx1"/>
                </a:solidFill>
                <a:latin typeface="Arial" charset="0"/>
              </a:defRPr>
            </a:lvl4pPr>
            <a:lvl5pPr marL="2113567" indent="-234841" eaLnBrk="0" hangingPunct="0">
              <a:defRPr>
                <a:solidFill>
                  <a:schemeClr val="tx1"/>
                </a:solidFill>
                <a:latin typeface="Arial" charset="0"/>
              </a:defRPr>
            </a:lvl5pPr>
            <a:lvl6pPr marL="2583249" indent="-234841" eaLnBrk="0" fontAlgn="base" hangingPunct="0">
              <a:spcBef>
                <a:spcPct val="0"/>
              </a:spcBef>
              <a:spcAft>
                <a:spcPct val="0"/>
              </a:spcAft>
              <a:defRPr>
                <a:solidFill>
                  <a:schemeClr val="tx1"/>
                </a:solidFill>
                <a:latin typeface="Arial" charset="0"/>
              </a:defRPr>
            </a:lvl6pPr>
            <a:lvl7pPr marL="3052930" indent="-234841" eaLnBrk="0" fontAlgn="base" hangingPunct="0">
              <a:spcBef>
                <a:spcPct val="0"/>
              </a:spcBef>
              <a:spcAft>
                <a:spcPct val="0"/>
              </a:spcAft>
              <a:defRPr>
                <a:solidFill>
                  <a:schemeClr val="tx1"/>
                </a:solidFill>
                <a:latin typeface="Arial" charset="0"/>
              </a:defRPr>
            </a:lvl7pPr>
            <a:lvl8pPr marL="3522612" indent="-234841" eaLnBrk="0" fontAlgn="base" hangingPunct="0">
              <a:spcBef>
                <a:spcPct val="0"/>
              </a:spcBef>
              <a:spcAft>
                <a:spcPct val="0"/>
              </a:spcAft>
              <a:defRPr>
                <a:solidFill>
                  <a:schemeClr val="tx1"/>
                </a:solidFill>
                <a:latin typeface="Arial" charset="0"/>
              </a:defRPr>
            </a:lvl8pPr>
            <a:lvl9pPr marL="3992293" indent="-234841" eaLnBrk="0" fontAlgn="base" hangingPunct="0">
              <a:spcBef>
                <a:spcPct val="0"/>
              </a:spcBef>
              <a:spcAft>
                <a:spcPct val="0"/>
              </a:spcAft>
              <a:defRPr>
                <a:solidFill>
                  <a:schemeClr val="tx1"/>
                </a:solidFill>
                <a:latin typeface="Arial" charset="0"/>
              </a:defRPr>
            </a:lvl9pPr>
          </a:lstStyle>
          <a:p>
            <a:pPr eaLnBrk="1" hangingPunct="1"/>
            <a:fld id="{C308CB69-CA4F-40DC-88DF-DF5C90E037C8}" type="slidenum">
              <a:rPr lang="en-US" smtClean="0"/>
              <a:pPr eaLnBrk="1" hangingPunct="1"/>
              <a:t>14</a:t>
            </a:fld>
            <a:endParaRPr lang="en-US" dirty="0"/>
          </a:p>
        </p:txBody>
      </p:sp>
      <p:sp>
        <p:nvSpPr>
          <p:cNvPr id="76804" name="Rectangle 2"/>
          <p:cNvSpPr>
            <a:spLocks noGrp="1" noRot="1" noChangeAspect="1" noChangeArrowheads="1" noTextEdit="1"/>
          </p:cNvSpPr>
          <p:nvPr>
            <p:ph type="sldImg"/>
          </p:nvPr>
        </p:nvSpPr>
        <p:spPr>
          <a:ln/>
        </p:spPr>
      </p:sp>
      <p:sp>
        <p:nvSpPr>
          <p:cNvPr id="7680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eaLnBrk="1" hangingPunct="1">
              <a:buFontTx/>
              <a:buChar char="-"/>
            </a:pPr>
            <a:r>
              <a:rPr lang="en-US" dirty="0"/>
              <a:t>Shift your mind from thinking about you and your organizations need to the needs of the sponsor</a:t>
            </a:r>
          </a:p>
          <a:p>
            <a:pPr marL="171450" indent="-171450" eaLnBrk="1" hangingPunct="1">
              <a:buFontTx/>
              <a:buChar char="-"/>
            </a:pPr>
            <a:r>
              <a:rPr lang="en-US" dirty="0"/>
              <a:t>Just like when you go into a retail store…. Do you want the salesperson to say “hey please buy this pair if skates, I need the sale and commission to make my rent payment this month…. I don’t care that you came in to ask about baseball gloves, this is what we have to get off our shelves and we need the money”… so how is that different from you and tour sponsors</a:t>
            </a:r>
          </a:p>
          <a:p>
            <a:pPr marL="171450" indent="-171450" eaLnBrk="1" hangingPunct="1">
              <a:buFontTx/>
              <a:buChar char="-"/>
            </a:pPr>
            <a:r>
              <a:rPr lang="en-US" dirty="0"/>
              <a:t>Shift from all about you to all about them</a:t>
            </a:r>
          </a:p>
          <a:p>
            <a:pPr marL="171450" indent="-171450" eaLnBrk="1" hangingPunct="1">
              <a:buFontTx/>
              <a:buChar char="-"/>
            </a:pPr>
            <a:r>
              <a:rPr lang="en-US" dirty="0"/>
              <a:t>Find out about their business, their needs</a:t>
            </a:r>
          </a:p>
          <a:p>
            <a:pPr marL="171450" indent="-171450" eaLnBrk="1" hangingPunct="1">
              <a:buFontTx/>
              <a:buChar char="-"/>
            </a:pPr>
            <a:r>
              <a:rPr lang="en-US" dirty="0"/>
              <a:t>If you prospect correctly you will be talking to folks who want to reach your audience</a:t>
            </a:r>
          </a:p>
          <a:p>
            <a:pPr marL="171450" indent="-171450" eaLnBrk="1" hangingPunct="1">
              <a:buFontTx/>
              <a:buChar char="-"/>
            </a:pPr>
            <a:r>
              <a:rPr lang="en-US" dirty="0"/>
              <a:t>Know who your audience is and who wants to reach them</a:t>
            </a:r>
          </a:p>
          <a:p>
            <a:pPr marL="171450" indent="-171450" eaLnBrk="1" hangingPunct="1">
              <a:buFontTx/>
              <a:buChar char="-"/>
            </a:pPr>
            <a:r>
              <a:rPr lang="en-US" dirty="0"/>
              <a:t>Families… then what about mini vans and grocery stores and amusement parks versus banks and cell companies</a:t>
            </a:r>
          </a:p>
          <a:p>
            <a:pPr marL="171450" indent="-171450" eaLnBrk="1" hangingPunct="1">
              <a:buFontTx/>
              <a:buChar char="-"/>
            </a:pPr>
            <a:r>
              <a:rPr lang="en-US" dirty="0"/>
              <a:t>Stop going after the money and go after who you can help</a:t>
            </a:r>
          </a:p>
          <a:p>
            <a:pPr marL="171450" indent="-171450" eaLnBrk="1" hangingPunct="1">
              <a:buFontTx/>
              <a:buChar char="-"/>
            </a:pPr>
            <a:r>
              <a:rPr lang="en-US" dirty="0"/>
              <a:t>So for instance a cricket club is typically new Canadians from SE Asia and the Caribbean countries – so who is it that want to reach this audience from </a:t>
            </a:r>
            <a:r>
              <a:rPr lang="en-US" dirty="0" err="1"/>
              <a:t>B2B</a:t>
            </a:r>
            <a:r>
              <a:rPr lang="en-US" dirty="0"/>
              <a:t> or retail?</a:t>
            </a:r>
          </a:p>
          <a:p>
            <a:pPr marL="171450" indent="-171450" eaLnBrk="1" hangingPunct="1">
              <a:buFontTx/>
              <a:buChar char="-"/>
            </a:pPr>
            <a:endParaRPr lang="en-US" dirty="0"/>
          </a:p>
          <a:p>
            <a:pPr marL="171450" indent="-171450" eaLnBrk="1" hangingPunct="1">
              <a:buFontTx/>
              <a:buChar char="-"/>
            </a:pPr>
            <a:endParaRPr lang="en-US" dirty="0"/>
          </a:p>
        </p:txBody>
      </p:sp>
    </p:spTree>
    <p:extLst>
      <p:ext uri="{BB962C8B-B14F-4D97-AF65-F5344CB8AC3E}">
        <p14:creationId xmlns:p14="http://schemas.microsoft.com/office/powerpoint/2010/main" val="26271178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63233" indent="-293551" eaLnBrk="0" hangingPunct="0">
              <a:defRPr>
                <a:solidFill>
                  <a:schemeClr val="tx1"/>
                </a:solidFill>
                <a:latin typeface="Arial" charset="0"/>
              </a:defRPr>
            </a:lvl2pPr>
            <a:lvl3pPr marL="1174204" indent="-234841" eaLnBrk="0" hangingPunct="0">
              <a:defRPr>
                <a:solidFill>
                  <a:schemeClr val="tx1"/>
                </a:solidFill>
                <a:latin typeface="Arial" charset="0"/>
              </a:defRPr>
            </a:lvl3pPr>
            <a:lvl4pPr marL="1643885" indent="-234841" eaLnBrk="0" hangingPunct="0">
              <a:defRPr>
                <a:solidFill>
                  <a:schemeClr val="tx1"/>
                </a:solidFill>
                <a:latin typeface="Arial" charset="0"/>
              </a:defRPr>
            </a:lvl4pPr>
            <a:lvl5pPr marL="2113567" indent="-234841" eaLnBrk="0" hangingPunct="0">
              <a:defRPr>
                <a:solidFill>
                  <a:schemeClr val="tx1"/>
                </a:solidFill>
                <a:latin typeface="Arial" charset="0"/>
              </a:defRPr>
            </a:lvl5pPr>
            <a:lvl6pPr marL="2583249" indent="-234841" eaLnBrk="0" fontAlgn="base" hangingPunct="0">
              <a:spcBef>
                <a:spcPct val="0"/>
              </a:spcBef>
              <a:spcAft>
                <a:spcPct val="0"/>
              </a:spcAft>
              <a:defRPr>
                <a:solidFill>
                  <a:schemeClr val="tx1"/>
                </a:solidFill>
                <a:latin typeface="Arial" charset="0"/>
              </a:defRPr>
            </a:lvl6pPr>
            <a:lvl7pPr marL="3052930" indent="-234841" eaLnBrk="0" fontAlgn="base" hangingPunct="0">
              <a:spcBef>
                <a:spcPct val="0"/>
              </a:spcBef>
              <a:spcAft>
                <a:spcPct val="0"/>
              </a:spcAft>
              <a:defRPr>
                <a:solidFill>
                  <a:schemeClr val="tx1"/>
                </a:solidFill>
                <a:latin typeface="Arial" charset="0"/>
              </a:defRPr>
            </a:lvl7pPr>
            <a:lvl8pPr marL="3522612" indent="-234841" eaLnBrk="0" fontAlgn="base" hangingPunct="0">
              <a:spcBef>
                <a:spcPct val="0"/>
              </a:spcBef>
              <a:spcAft>
                <a:spcPct val="0"/>
              </a:spcAft>
              <a:defRPr>
                <a:solidFill>
                  <a:schemeClr val="tx1"/>
                </a:solidFill>
                <a:latin typeface="Arial" charset="0"/>
              </a:defRPr>
            </a:lvl8pPr>
            <a:lvl9pPr marL="3992293" indent="-234841" eaLnBrk="0" fontAlgn="base" hangingPunct="0">
              <a:spcBef>
                <a:spcPct val="0"/>
              </a:spcBef>
              <a:spcAft>
                <a:spcPct val="0"/>
              </a:spcAft>
              <a:defRPr>
                <a:solidFill>
                  <a:schemeClr val="tx1"/>
                </a:solidFill>
                <a:latin typeface="Arial" charset="0"/>
              </a:defRPr>
            </a:lvl9pPr>
          </a:lstStyle>
          <a:p>
            <a:pPr eaLnBrk="1" hangingPunct="1"/>
            <a:r>
              <a:rPr lang="en-CA" dirty="0"/>
              <a:t>© 2010 Partnership Group – Sponsorship Specialists™</a:t>
            </a:r>
            <a:endParaRPr lang="en-US" dirty="0"/>
          </a:p>
        </p:txBody>
      </p:sp>
      <p:sp>
        <p:nvSpPr>
          <p:cNvPr id="7680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63233" indent="-293551" eaLnBrk="0" hangingPunct="0">
              <a:defRPr>
                <a:solidFill>
                  <a:schemeClr val="tx1"/>
                </a:solidFill>
                <a:latin typeface="Arial" charset="0"/>
              </a:defRPr>
            </a:lvl2pPr>
            <a:lvl3pPr marL="1174204" indent="-234841" eaLnBrk="0" hangingPunct="0">
              <a:defRPr>
                <a:solidFill>
                  <a:schemeClr val="tx1"/>
                </a:solidFill>
                <a:latin typeface="Arial" charset="0"/>
              </a:defRPr>
            </a:lvl3pPr>
            <a:lvl4pPr marL="1643885" indent="-234841" eaLnBrk="0" hangingPunct="0">
              <a:defRPr>
                <a:solidFill>
                  <a:schemeClr val="tx1"/>
                </a:solidFill>
                <a:latin typeface="Arial" charset="0"/>
              </a:defRPr>
            </a:lvl4pPr>
            <a:lvl5pPr marL="2113567" indent="-234841" eaLnBrk="0" hangingPunct="0">
              <a:defRPr>
                <a:solidFill>
                  <a:schemeClr val="tx1"/>
                </a:solidFill>
                <a:latin typeface="Arial" charset="0"/>
              </a:defRPr>
            </a:lvl5pPr>
            <a:lvl6pPr marL="2583249" indent="-234841" eaLnBrk="0" fontAlgn="base" hangingPunct="0">
              <a:spcBef>
                <a:spcPct val="0"/>
              </a:spcBef>
              <a:spcAft>
                <a:spcPct val="0"/>
              </a:spcAft>
              <a:defRPr>
                <a:solidFill>
                  <a:schemeClr val="tx1"/>
                </a:solidFill>
                <a:latin typeface="Arial" charset="0"/>
              </a:defRPr>
            </a:lvl6pPr>
            <a:lvl7pPr marL="3052930" indent="-234841" eaLnBrk="0" fontAlgn="base" hangingPunct="0">
              <a:spcBef>
                <a:spcPct val="0"/>
              </a:spcBef>
              <a:spcAft>
                <a:spcPct val="0"/>
              </a:spcAft>
              <a:defRPr>
                <a:solidFill>
                  <a:schemeClr val="tx1"/>
                </a:solidFill>
                <a:latin typeface="Arial" charset="0"/>
              </a:defRPr>
            </a:lvl7pPr>
            <a:lvl8pPr marL="3522612" indent="-234841" eaLnBrk="0" fontAlgn="base" hangingPunct="0">
              <a:spcBef>
                <a:spcPct val="0"/>
              </a:spcBef>
              <a:spcAft>
                <a:spcPct val="0"/>
              </a:spcAft>
              <a:defRPr>
                <a:solidFill>
                  <a:schemeClr val="tx1"/>
                </a:solidFill>
                <a:latin typeface="Arial" charset="0"/>
              </a:defRPr>
            </a:lvl8pPr>
            <a:lvl9pPr marL="3992293" indent="-234841" eaLnBrk="0" fontAlgn="base" hangingPunct="0">
              <a:spcBef>
                <a:spcPct val="0"/>
              </a:spcBef>
              <a:spcAft>
                <a:spcPct val="0"/>
              </a:spcAft>
              <a:defRPr>
                <a:solidFill>
                  <a:schemeClr val="tx1"/>
                </a:solidFill>
                <a:latin typeface="Arial" charset="0"/>
              </a:defRPr>
            </a:lvl9pPr>
          </a:lstStyle>
          <a:p>
            <a:pPr eaLnBrk="1" hangingPunct="1"/>
            <a:fld id="{C308CB69-CA4F-40DC-88DF-DF5C90E037C8}" type="slidenum">
              <a:rPr lang="en-US" smtClean="0"/>
              <a:pPr eaLnBrk="1" hangingPunct="1"/>
              <a:t>15</a:t>
            </a:fld>
            <a:endParaRPr lang="en-US" dirty="0"/>
          </a:p>
        </p:txBody>
      </p:sp>
      <p:sp>
        <p:nvSpPr>
          <p:cNvPr id="76804" name="Rectangle 2"/>
          <p:cNvSpPr>
            <a:spLocks noGrp="1" noRot="1" noChangeAspect="1" noChangeArrowheads="1" noTextEdit="1"/>
          </p:cNvSpPr>
          <p:nvPr>
            <p:ph type="sldImg"/>
          </p:nvPr>
        </p:nvSpPr>
        <p:spPr>
          <a:ln/>
        </p:spPr>
      </p:sp>
      <p:sp>
        <p:nvSpPr>
          <p:cNvPr id="7680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eaLnBrk="1" hangingPunct="1">
              <a:buFontTx/>
              <a:buChar char="-"/>
            </a:pPr>
            <a:r>
              <a:rPr lang="en-US" dirty="0"/>
              <a:t>This means you need to do discovery sessions</a:t>
            </a:r>
          </a:p>
          <a:p>
            <a:pPr marL="171450" indent="-171450" eaLnBrk="1" hangingPunct="1">
              <a:buFontTx/>
              <a:buChar char="-"/>
            </a:pPr>
            <a:r>
              <a:rPr lang="en-US" dirty="0"/>
              <a:t>Meet with them face to face or virtually and don’t sell or pitch them, ask about their business</a:t>
            </a:r>
          </a:p>
          <a:p>
            <a:pPr marL="171450" indent="-171450" eaLnBrk="1" hangingPunct="1">
              <a:buFontTx/>
              <a:buChar char="-"/>
            </a:pPr>
            <a:r>
              <a:rPr lang="en-US" dirty="0"/>
              <a:t>Learn what their struggles are (sales, leads, web access, staffing retention, staffing hiring, community image, new product launch etc.</a:t>
            </a:r>
          </a:p>
          <a:p>
            <a:pPr marL="171450" indent="-171450" eaLnBrk="1" hangingPunct="1">
              <a:buFontTx/>
              <a:buChar char="-"/>
            </a:pPr>
            <a:r>
              <a:rPr lang="en-US" dirty="0"/>
              <a:t>Figure out what they are doing to market now and how it is working and how they measure success</a:t>
            </a:r>
          </a:p>
          <a:p>
            <a:pPr marL="171450" indent="-171450" eaLnBrk="1" hangingPunct="1">
              <a:buFontTx/>
              <a:buChar char="-"/>
            </a:pPr>
            <a:r>
              <a:rPr lang="en-US" dirty="0"/>
              <a:t>Determine budgets</a:t>
            </a:r>
          </a:p>
          <a:p>
            <a:pPr marL="171450" indent="-171450" eaLnBrk="1" hangingPunct="1">
              <a:buFontTx/>
              <a:buChar char="-"/>
            </a:pPr>
            <a:r>
              <a:rPr lang="en-US" dirty="0"/>
              <a:t>Now you can build a proposal and not before</a:t>
            </a:r>
          </a:p>
          <a:p>
            <a:pPr marL="171450" indent="-171450" eaLnBrk="1" hangingPunct="1">
              <a:buFontTx/>
              <a:buChar char="-"/>
            </a:pPr>
            <a:endParaRPr lang="en-US" dirty="0"/>
          </a:p>
        </p:txBody>
      </p:sp>
    </p:spTree>
    <p:extLst>
      <p:ext uri="{BB962C8B-B14F-4D97-AF65-F5344CB8AC3E}">
        <p14:creationId xmlns:p14="http://schemas.microsoft.com/office/powerpoint/2010/main" val="2806054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63233" indent="-293551" eaLnBrk="0" hangingPunct="0">
              <a:defRPr>
                <a:solidFill>
                  <a:schemeClr val="tx1"/>
                </a:solidFill>
                <a:latin typeface="Arial" charset="0"/>
              </a:defRPr>
            </a:lvl2pPr>
            <a:lvl3pPr marL="1174204" indent="-234841" eaLnBrk="0" hangingPunct="0">
              <a:defRPr>
                <a:solidFill>
                  <a:schemeClr val="tx1"/>
                </a:solidFill>
                <a:latin typeface="Arial" charset="0"/>
              </a:defRPr>
            </a:lvl3pPr>
            <a:lvl4pPr marL="1643885" indent="-234841" eaLnBrk="0" hangingPunct="0">
              <a:defRPr>
                <a:solidFill>
                  <a:schemeClr val="tx1"/>
                </a:solidFill>
                <a:latin typeface="Arial" charset="0"/>
              </a:defRPr>
            </a:lvl4pPr>
            <a:lvl5pPr marL="2113567" indent="-234841" eaLnBrk="0" hangingPunct="0">
              <a:defRPr>
                <a:solidFill>
                  <a:schemeClr val="tx1"/>
                </a:solidFill>
                <a:latin typeface="Arial" charset="0"/>
              </a:defRPr>
            </a:lvl5pPr>
            <a:lvl6pPr marL="2583249" indent="-234841" eaLnBrk="0" fontAlgn="base" hangingPunct="0">
              <a:spcBef>
                <a:spcPct val="0"/>
              </a:spcBef>
              <a:spcAft>
                <a:spcPct val="0"/>
              </a:spcAft>
              <a:defRPr>
                <a:solidFill>
                  <a:schemeClr val="tx1"/>
                </a:solidFill>
                <a:latin typeface="Arial" charset="0"/>
              </a:defRPr>
            </a:lvl6pPr>
            <a:lvl7pPr marL="3052930" indent="-234841" eaLnBrk="0" fontAlgn="base" hangingPunct="0">
              <a:spcBef>
                <a:spcPct val="0"/>
              </a:spcBef>
              <a:spcAft>
                <a:spcPct val="0"/>
              </a:spcAft>
              <a:defRPr>
                <a:solidFill>
                  <a:schemeClr val="tx1"/>
                </a:solidFill>
                <a:latin typeface="Arial" charset="0"/>
              </a:defRPr>
            </a:lvl7pPr>
            <a:lvl8pPr marL="3522612" indent="-234841" eaLnBrk="0" fontAlgn="base" hangingPunct="0">
              <a:spcBef>
                <a:spcPct val="0"/>
              </a:spcBef>
              <a:spcAft>
                <a:spcPct val="0"/>
              </a:spcAft>
              <a:defRPr>
                <a:solidFill>
                  <a:schemeClr val="tx1"/>
                </a:solidFill>
                <a:latin typeface="Arial" charset="0"/>
              </a:defRPr>
            </a:lvl8pPr>
            <a:lvl9pPr marL="3992293" indent="-234841" eaLnBrk="0" fontAlgn="base" hangingPunct="0">
              <a:spcBef>
                <a:spcPct val="0"/>
              </a:spcBef>
              <a:spcAft>
                <a:spcPct val="0"/>
              </a:spcAft>
              <a:defRPr>
                <a:solidFill>
                  <a:schemeClr val="tx1"/>
                </a:solidFill>
                <a:latin typeface="Arial" charset="0"/>
              </a:defRPr>
            </a:lvl9pPr>
          </a:lstStyle>
          <a:p>
            <a:pPr eaLnBrk="1" hangingPunct="1"/>
            <a:r>
              <a:rPr lang="en-CA" dirty="0"/>
              <a:t>© 2010 Partnership Group – Sponsorship Specialists™</a:t>
            </a:r>
            <a:endParaRPr lang="en-US" dirty="0"/>
          </a:p>
        </p:txBody>
      </p:sp>
      <p:sp>
        <p:nvSpPr>
          <p:cNvPr id="7680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63233" indent="-293551" eaLnBrk="0" hangingPunct="0">
              <a:defRPr>
                <a:solidFill>
                  <a:schemeClr val="tx1"/>
                </a:solidFill>
                <a:latin typeface="Arial" charset="0"/>
              </a:defRPr>
            </a:lvl2pPr>
            <a:lvl3pPr marL="1174204" indent="-234841" eaLnBrk="0" hangingPunct="0">
              <a:defRPr>
                <a:solidFill>
                  <a:schemeClr val="tx1"/>
                </a:solidFill>
                <a:latin typeface="Arial" charset="0"/>
              </a:defRPr>
            </a:lvl3pPr>
            <a:lvl4pPr marL="1643885" indent="-234841" eaLnBrk="0" hangingPunct="0">
              <a:defRPr>
                <a:solidFill>
                  <a:schemeClr val="tx1"/>
                </a:solidFill>
                <a:latin typeface="Arial" charset="0"/>
              </a:defRPr>
            </a:lvl4pPr>
            <a:lvl5pPr marL="2113567" indent="-234841" eaLnBrk="0" hangingPunct="0">
              <a:defRPr>
                <a:solidFill>
                  <a:schemeClr val="tx1"/>
                </a:solidFill>
                <a:latin typeface="Arial" charset="0"/>
              </a:defRPr>
            </a:lvl5pPr>
            <a:lvl6pPr marL="2583249" indent="-234841" eaLnBrk="0" fontAlgn="base" hangingPunct="0">
              <a:spcBef>
                <a:spcPct val="0"/>
              </a:spcBef>
              <a:spcAft>
                <a:spcPct val="0"/>
              </a:spcAft>
              <a:defRPr>
                <a:solidFill>
                  <a:schemeClr val="tx1"/>
                </a:solidFill>
                <a:latin typeface="Arial" charset="0"/>
              </a:defRPr>
            </a:lvl6pPr>
            <a:lvl7pPr marL="3052930" indent="-234841" eaLnBrk="0" fontAlgn="base" hangingPunct="0">
              <a:spcBef>
                <a:spcPct val="0"/>
              </a:spcBef>
              <a:spcAft>
                <a:spcPct val="0"/>
              </a:spcAft>
              <a:defRPr>
                <a:solidFill>
                  <a:schemeClr val="tx1"/>
                </a:solidFill>
                <a:latin typeface="Arial" charset="0"/>
              </a:defRPr>
            </a:lvl7pPr>
            <a:lvl8pPr marL="3522612" indent="-234841" eaLnBrk="0" fontAlgn="base" hangingPunct="0">
              <a:spcBef>
                <a:spcPct val="0"/>
              </a:spcBef>
              <a:spcAft>
                <a:spcPct val="0"/>
              </a:spcAft>
              <a:defRPr>
                <a:solidFill>
                  <a:schemeClr val="tx1"/>
                </a:solidFill>
                <a:latin typeface="Arial" charset="0"/>
              </a:defRPr>
            </a:lvl8pPr>
            <a:lvl9pPr marL="3992293" indent="-234841" eaLnBrk="0" fontAlgn="base" hangingPunct="0">
              <a:spcBef>
                <a:spcPct val="0"/>
              </a:spcBef>
              <a:spcAft>
                <a:spcPct val="0"/>
              </a:spcAft>
              <a:defRPr>
                <a:solidFill>
                  <a:schemeClr val="tx1"/>
                </a:solidFill>
                <a:latin typeface="Arial" charset="0"/>
              </a:defRPr>
            </a:lvl9pPr>
          </a:lstStyle>
          <a:p>
            <a:pPr eaLnBrk="1" hangingPunct="1"/>
            <a:fld id="{C308CB69-CA4F-40DC-88DF-DF5C90E037C8}" type="slidenum">
              <a:rPr lang="en-US" smtClean="0"/>
              <a:pPr eaLnBrk="1" hangingPunct="1"/>
              <a:t>16</a:t>
            </a:fld>
            <a:endParaRPr lang="en-US" dirty="0"/>
          </a:p>
        </p:txBody>
      </p:sp>
      <p:sp>
        <p:nvSpPr>
          <p:cNvPr id="76804" name="Rectangle 2"/>
          <p:cNvSpPr>
            <a:spLocks noGrp="1" noRot="1" noChangeAspect="1" noChangeArrowheads="1" noTextEdit="1"/>
          </p:cNvSpPr>
          <p:nvPr>
            <p:ph type="sldImg"/>
          </p:nvPr>
        </p:nvSpPr>
        <p:spPr>
          <a:ln/>
        </p:spPr>
      </p:sp>
      <p:sp>
        <p:nvSpPr>
          <p:cNvPr id="7680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eaLnBrk="1" hangingPunct="1">
              <a:buFontTx/>
              <a:buChar char="-"/>
            </a:pPr>
            <a:r>
              <a:rPr lang="en-US" dirty="0"/>
              <a:t>Move away from stock packages</a:t>
            </a:r>
          </a:p>
          <a:p>
            <a:pPr marL="171450" indent="-171450" eaLnBrk="1" hangingPunct="1">
              <a:buFontTx/>
              <a:buChar char="-"/>
            </a:pPr>
            <a:r>
              <a:rPr lang="en-US" dirty="0"/>
              <a:t>Custom build… what the local pizza place needs (driving traffic Sunday to Wednesday) is different what the accounting firm needs so the same assets won’t work</a:t>
            </a:r>
          </a:p>
          <a:p>
            <a:pPr marL="171450" indent="-171450" eaLnBrk="1" hangingPunct="1">
              <a:buFontTx/>
              <a:buChar char="-"/>
            </a:pPr>
            <a:r>
              <a:rPr lang="en-US" dirty="0"/>
              <a:t>If you are going to buy skates – there could be figure skates, speed skating skates or hockey skates or goalies skates…. All would have different target markets, but all are still skates</a:t>
            </a:r>
          </a:p>
          <a:p>
            <a:pPr marL="171450" indent="-171450" eaLnBrk="1" hangingPunct="1">
              <a:buFontTx/>
              <a:buChar char="-"/>
            </a:pPr>
            <a:r>
              <a:rPr lang="en-US" dirty="0"/>
              <a:t>Use Coke and Pepsi example of Canada Games</a:t>
            </a:r>
          </a:p>
          <a:p>
            <a:pPr marL="171450" indent="-171450" eaLnBrk="1" hangingPunct="1">
              <a:buFontTx/>
              <a:buChar char="-"/>
            </a:pPr>
            <a:r>
              <a:rPr lang="en-US" dirty="0"/>
              <a:t>Some want tickets, some want logos, some want activations or sampling</a:t>
            </a:r>
          </a:p>
          <a:p>
            <a:pPr marL="171450" indent="-171450" eaLnBrk="1" hangingPunct="1">
              <a:buFontTx/>
              <a:buChar char="-"/>
            </a:pPr>
            <a:r>
              <a:rPr lang="en-US" dirty="0"/>
              <a:t>Give them what they need and want versus a whole pile of stuff they don’t want or need</a:t>
            </a:r>
          </a:p>
          <a:p>
            <a:pPr marL="171450" indent="-171450" eaLnBrk="1" hangingPunct="1">
              <a:buFontTx/>
              <a:buChar char="-"/>
            </a:pPr>
            <a:endParaRPr lang="en-US" dirty="0"/>
          </a:p>
          <a:p>
            <a:pPr marL="171450" indent="-171450" eaLnBrk="1" hangingPunct="1">
              <a:buFontTx/>
              <a:buChar char="-"/>
            </a:pPr>
            <a:endParaRPr lang="en-US" dirty="0"/>
          </a:p>
        </p:txBody>
      </p:sp>
    </p:spTree>
    <p:extLst>
      <p:ext uri="{BB962C8B-B14F-4D97-AF65-F5344CB8AC3E}">
        <p14:creationId xmlns:p14="http://schemas.microsoft.com/office/powerpoint/2010/main" val="29650858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63233" indent="-293551" eaLnBrk="0" hangingPunct="0">
              <a:defRPr>
                <a:solidFill>
                  <a:schemeClr val="tx1"/>
                </a:solidFill>
                <a:latin typeface="Arial" charset="0"/>
              </a:defRPr>
            </a:lvl2pPr>
            <a:lvl3pPr marL="1174204" indent="-234841" eaLnBrk="0" hangingPunct="0">
              <a:defRPr>
                <a:solidFill>
                  <a:schemeClr val="tx1"/>
                </a:solidFill>
                <a:latin typeface="Arial" charset="0"/>
              </a:defRPr>
            </a:lvl3pPr>
            <a:lvl4pPr marL="1643885" indent="-234841" eaLnBrk="0" hangingPunct="0">
              <a:defRPr>
                <a:solidFill>
                  <a:schemeClr val="tx1"/>
                </a:solidFill>
                <a:latin typeface="Arial" charset="0"/>
              </a:defRPr>
            </a:lvl4pPr>
            <a:lvl5pPr marL="2113567" indent="-234841" eaLnBrk="0" hangingPunct="0">
              <a:defRPr>
                <a:solidFill>
                  <a:schemeClr val="tx1"/>
                </a:solidFill>
                <a:latin typeface="Arial" charset="0"/>
              </a:defRPr>
            </a:lvl5pPr>
            <a:lvl6pPr marL="2583249" indent="-234841" eaLnBrk="0" fontAlgn="base" hangingPunct="0">
              <a:spcBef>
                <a:spcPct val="0"/>
              </a:spcBef>
              <a:spcAft>
                <a:spcPct val="0"/>
              </a:spcAft>
              <a:defRPr>
                <a:solidFill>
                  <a:schemeClr val="tx1"/>
                </a:solidFill>
                <a:latin typeface="Arial" charset="0"/>
              </a:defRPr>
            </a:lvl6pPr>
            <a:lvl7pPr marL="3052930" indent="-234841" eaLnBrk="0" fontAlgn="base" hangingPunct="0">
              <a:spcBef>
                <a:spcPct val="0"/>
              </a:spcBef>
              <a:spcAft>
                <a:spcPct val="0"/>
              </a:spcAft>
              <a:defRPr>
                <a:solidFill>
                  <a:schemeClr val="tx1"/>
                </a:solidFill>
                <a:latin typeface="Arial" charset="0"/>
              </a:defRPr>
            </a:lvl7pPr>
            <a:lvl8pPr marL="3522612" indent="-234841" eaLnBrk="0" fontAlgn="base" hangingPunct="0">
              <a:spcBef>
                <a:spcPct val="0"/>
              </a:spcBef>
              <a:spcAft>
                <a:spcPct val="0"/>
              </a:spcAft>
              <a:defRPr>
                <a:solidFill>
                  <a:schemeClr val="tx1"/>
                </a:solidFill>
                <a:latin typeface="Arial" charset="0"/>
              </a:defRPr>
            </a:lvl8pPr>
            <a:lvl9pPr marL="3992293" indent="-234841" eaLnBrk="0" fontAlgn="base" hangingPunct="0">
              <a:spcBef>
                <a:spcPct val="0"/>
              </a:spcBef>
              <a:spcAft>
                <a:spcPct val="0"/>
              </a:spcAft>
              <a:defRPr>
                <a:solidFill>
                  <a:schemeClr val="tx1"/>
                </a:solidFill>
                <a:latin typeface="Arial" charset="0"/>
              </a:defRPr>
            </a:lvl9pPr>
          </a:lstStyle>
          <a:p>
            <a:pPr eaLnBrk="1" hangingPunct="1"/>
            <a:r>
              <a:rPr lang="en-CA" dirty="0"/>
              <a:t>© 2010 Partnership Group – Sponsorship Specialists™</a:t>
            </a:r>
            <a:endParaRPr lang="en-US" dirty="0"/>
          </a:p>
        </p:txBody>
      </p:sp>
      <p:sp>
        <p:nvSpPr>
          <p:cNvPr id="7680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63233" indent="-293551" eaLnBrk="0" hangingPunct="0">
              <a:defRPr>
                <a:solidFill>
                  <a:schemeClr val="tx1"/>
                </a:solidFill>
                <a:latin typeface="Arial" charset="0"/>
              </a:defRPr>
            </a:lvl2pPr>
            <a:lvl3pPr marL="1174204" indent="-234841" eaLnBrk="0" hangingPunct="0">
              <a:defRPr>
                <a:solidFill>
                  <a:schemeClr val="tx1"/>
                </a:solidFill>
                <a:latin typeface="Arial" charset="0"/>
              </a:defRPr>
            </a:lvl3pPr>
            <a:lvl4pPr marL="1643885" indent="-234841" eaLnBrk="0" hangingPunct="0">
              <a:defRPr>
                <a:solidFill>
                  <a:schemeClr val="tx1"/>
                </a:solidFill>
                <a:latin typeface="Arial" charset="0"/>
              </a:defRPr>
            </a:lvl4pPr>
            <a:lvl5pPr marL="2113567" indent="-234841" eaLnBrk="0" hangingPunct="0">
              <a:defRPr>
                <a:solidFill>
                  <a:schemeClr val="tx1"/>
                </a:solidFill>
                <a:latin typeface="Arial" charset="0"/>
              </a:defRPr>
            </a:lvl5pPr>
            <a:lvl6pPr marL="2583249" indent="-234841" eaLnBrk="0" fontAlgn="base" hangingPunct="0">
              <a:spcBef>
                <a:spcPct val="0"/>
              </a:spcBef>
              <a:spcAft>
                <a:spcPct val="0"/>
              </a:spcAft>
              <a:defRPr>
                <a:solidFill>
                  <a:schemeClr val="tx1"/>
                </a:solidFill>
                <a:latin typeface="Arial" charset="0"/>
              </a:defRPr>
            </a:lvl6pPr>
            <a:lvl7pPr marL="3052930" indent="-234841" eaLnBrk="0" fontAlgn="base" hangingPunct="0">
              <a:spcBef>
                <a:spcPct val="0"/>
              </a:spcBef>
              <a:spcAft>
                <a:spcPct val="0"/>
              </a:spcAft>
              <a:defRPr>
                <a:solidFill>
                  <a:schemeClr val="tx1"/>
                </a:solidFill>
                <a:latin typeface="Arial" charset="0"/>
              </a:defRPr>
            </a:lvl7pPr>
            <a:lvl8pPr marL="3522612" indent="-234841" eaLnBrk="0" fontAlgn="base" hangingPunct="0">
              <a:spcBef>
                <a:spcPct val="0"/>
              </a:spcBef>
              <a:spcAft>
                <a:spcPct val="0"/>
              </a:spcAft>
              <a:defRPr>
                <a:solidFill>
                  <a:schemeClr val="tx1"/>
                </a:solidFill>
                <a:latin typeface="Arial" charset="0"/>
              </a:defRPr>
            </a:lvl8pPr>
            <a:lvl9pPr marL="3992293" indent="-234841" eaLnBrk="0" fontAlgn="base" hangingPunct="0">
              <a:spcBef>
                <a:spcPct val="0"/>
              </a:spcBef>
              <a:spcAft>
                <a:spcPct val="0"/>
              </a:spcAft>
              <a:defRPr>
                <a:solidFill>
                  <a:schemeClr val="tx1"/>
                </a:solidFill>
                <a:latin typeface="Arial" charset="0"/>
              </a:defRPr>
            </a:lvl9pPr>
          </a:lstStyle>
          <a:p>
            <a:pPr eaLnBrk="1" hangingPunct="1"/>
            <a:fld id="{C308CB69-CA4F-40DC-88DF-DF5C90E037C8}" type="slidenum">
              <a:rPr lang="en-US" smtClean="0"/>
              <a:pPr eaLnBrk="1" hangingPunct="1"/>
              <a:t>17</a:t>
            </a:fld>
            <a:endParaRPr lang="en-US" dirty="0"/>
          </a:p>
        </p:txBody>
      </p:sp>
      <p:sp>
        <p:nvSpPr>
          <p:cNvPr id="76804" name="Rectangle 2"/>
          <p:cNvSpPr>
            <a:spLocks noGrp="1" noRot="1" noChangeAspect="1" noChangeArrowheads="1" noTextEdit="1"/>
          </p:cNvSpPr>
          <p:nvPr>
            <p:ph type="sldImg"/>
          </p:nvPr>
        </p:nvSpPr>
        <p:spPr>
          <a:ln/>
        </p:spPr>
      </p:sp>
      <p:sp>
        <p:nvSpPr>
          <p:cNvPr id="7680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eaLnBrk="1" hangingPunct="1">
              <a:buFontTx/>
              <a:buChar char="-"/>
            </a:pPr>
            <a:r>
              <a:rPr lang="en-US" dirty="0"/>
              <a:t>First off this means learn to listen… </a:t>
            </a:r>
          </a:p>
          <a:p>
            <a:pPr marL="171450" indent="-171450" eaLnBrk="1" hangingPunct="1">
              <a:buFontTx/>
              <a:buChar char="-"/>
            </a:pPr>
            <a:endParaRPr lang="en-US" dirty="0"/>
          </a:p>
        </p:txBody>
      </p:sp>
    </p:spTree>
    <p:extLst>
      <p:ext uri="{BB962C8B-B14F-4D97-AF65-F5344CB8AC3E}">
        <p14:creationId xmlns:p14="http://schemas.microsoft.com/office/powerpoint/2010/main" val="22996193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28392" indent="-528392">
              <a:buFont typeface="+mj-lt"/>
              <a:buAutoNum type="arabicPeriod"/>
            </a:pPr>
            <a:r>
              <a:rPr lang="en-US" dirty="0"/>
              <a:t>We need to learn to listen to learn…</a:t>
            </a:r>
          </a:p>
          <a:p>
            <a:pPr marL="528392" indent="-528392">
              <a:buFont typeface="+mj-lt"/>
              <a:buAutoNum type="arabicPeriod"/>
            </a:pPr>
            <a:r>
              <a:rPr lang="en-US" dirty="0"/>
              <a:t>Stop listening to respond and learn to listen to actually learn</a:t>
            </a:r>
          </a:p>
          <a:p>
            <a:pPr marL="528392" indent="-528392">
              <a:buFont typeface="+mj-lt"/>
              <a:buAutoNum type="arabicPeriod"/>
            </a:pPr>
            <a:r>
              <a:rPr lang="en-US" dirty="0"/>
              <a:t>Goes for brands and properties</a:t>
            </a:r>
          </a:p>
          <a:p>
            <a:pPr marL="528392" indent="-528392">
              <a:buFont typeface="+mj-lt"/>
              <a:buAutoNum type="arabicPeriod"/>
            </a:pPr>
            <a:r>
              <a:rPr lang="en-US" dirty="0"/>
              <a:t>SO WHAT DOES THIS ACTUALLY MEAN?</a:t>
            </a:r>
          </a:p>
          <a:p>
            <a:pPr marL="528392" indent="-528392">
              <a:buFont typeface="+mj-lt"/>
              <a:buAutoNum type="arabicPeriod"/>
            </a:pPr>
            <a:endParaRPr lang="en-US" dirty="0"/>
          </a:p>
          <a:p>
            <a:endParaRPr lang="en-US" dirty="0"/>
          </a:p>
          <a:p>
            <a:pPr marL="939363" lvl="1" indent="-528392">
              <a:buFont typeface="+mj-lt"/>
              <a:buAutoNum type="alphaLcPeriod"/>
            </a:pPr>
            <a:r>
              <a:rPr lang="en-US" dirty="0"/>
              <a:t>Stop selling properties – stop trying to pitch product and start understanding the brand, their needs and become a solution provider</a:t>
            </a:r>
          </a:p>
          <a:p>
            <a:pPr marL="939363" lvl="1" indent="-528392">
              <a:buFont typeface="+mj-lt"/>
              <a:buAutoNum type="alphaLcPeriod"/>
            </a:pPr>
            <a:r>
              <a:rPr lang="en-US" dirty="0"/>
              <a:t>Brands need to share their needs, their hurt, their issues, their successes and failures with the properties – a doctor can only help prescribe a cure when they know all the facts</a:t>
            </a:r>
          </a:p>
          <a:p>
            <a:pPr marL="939363" lvl="1" indent="-528392">
              <a:buFont typeface="+mj-lt"/>
              <a:buAutoNum type="alphaLcPeriod"/>
            </a:pPr>
            <a:r>
              <a:rPr lang="en-US" dirty="0"/>
              <a:t>Both need to do the research – who is the audience you deliver, are seeking and truly what do they want, need, believe in….? Get it right</a:t>
            </a:r>
          </a:p>
          <a:p>
            <a:endParaRPr lang="en-CA" dirty="0"/>
          </a:p>
        </p:txBody>
      </p:sp>
      <p:sp>
        <p:nvSpPr>
          <p:cNvPr id="4" name="Slide Number Placeholder 3"/>
          <p:cNvSpPr>
            <a:spLocks noGrp="1"/>
          </p:cNvSpPr>
          <p:nvPr>
            <p:ph type="sldNum" sz="quarter" idx="10"/>
          </p:nvPr>
        </p:nvSpPr>
        <p:spPr/>
        <p:txBody>
          <a:bodyPr/>
          <a:lstStyle/>
          <a:p>
            <a:fld id="{32EC1B8A-14CC-4AE6-95EA-A78EF9E5BEC1}" type="slidenum">
              <a:rPr lang="en-CA" smtClean="0"/>
              <a:t>18</a:t>
            </a:fld>
            <a:endParaRPr lang="en-CA"/>
          </a:p>
        </p:txBody>
      </p:sp>
    </p:spTree>
    <p:extLst>
      <p:ext uri="{BB962C8B-B14F-4D97-AF65-F5344CB8AC3E}">
        <p14:creationId xmlns:p14="http://schemas.microsoft.com/office/powerpoint/2010/main" val="257628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63233" indent="-293551" eaLnBrk="0" hangingPunct="0">
              <a:defRPr>
                <a:solidFill>
                  <a:schemeClr val="tx1"/>
                </a:solidFill>
                <a:latin typeface="Arial" charset="0"/>
              </a:defRPr>
            </a:lvl2pPr>
            <a:lvl3pPr marL="1174204" indent="-234841" eaLnBrk="0" hangingPunct="0">
              <a:defRPr>
                <a:solidFill>
                  <a:schemeClr val="tx1"/>
                </a:solidFill>
                <a:latin typeface="Arial" charset="0"/>
              </a:defRPr>
            </a:lvl3pPr>
            <a:lvl4pPr marL="1643885" indent="-234841" eaLnBrk="0" hangingPunct="0">
              <a:defRPr>
                <a:solidFill>
                  <a:schemeClr val="tx1"/>
                </a:solidFill>
                <a:latin typeface="Arial" charset="0"/>
              </a:defRPr>
            </a:lvl4pPr>
            <a:lvl5pPr marL="2113567" indent="-234841" eaLnBrk="0" hangingPunct="0">
              <a:defRPr>
                <a:solidFill>
                  <a:schemeClr val="tx1"/>
                </a:solidFill>
                <a:latin typeface="Arial" charset="0"/>
              </a:defRPr>
            </a:lvl5pPr>
            <a:lvl6pPr marL="2583249" indent="-234841" eaLnBrk="0" fontAlgn="base" hangingPunct="0">
              <a:spcBef>
                <a:spcPct val="0"/>
              </a:spcBef>
              <a:spcAft>
                <a:spcPct val="0"/>
              </a:spcAft>
              <a:defRPr>
                <a:solidFill>
                  <a:schemeClr val="tx1"/>
                </a:solidFill>
                <a:latin typeface="Arial" charset="0"/>
              </a:defRPr>
            </a:lvl6pPr>
            <a:lvl7pPr marL="3052930" indent="-234841" eaLnBrk="0" fontAlgn="base" hangingPunct="0">
              <a:spcBef>
                <a:spcPct val="0"/>
              </a:spcBef>
              <a:spcAft>
                <a:spcPct val="0"/>
              </a:spcAft>
              <a:defRPr>
                <a:solidFill>
                  <a:schemeClr val="tx1"/>
                </a:solidFill>
                <a:latin typeface="Arial" charset="0"/>
              </a:defRPr>
            </a:lvl7pPr>
            <a:lvl8pPr marL="3522612" indent="-234841" eaLnBrk="0" fontAlgn="base" hangingPunct="0">
              <a:spcBef>
                <a:spcPct val="0"/>
              </a:spcBef>
              <a:spcAft>
                <a:spcPct val="0"/>
              </a:spcAft>
              <a:defRPr>
                <a:solidFill>
                  <a:schemeClr val="tx1"/>
                </a:solidFill>
                <a:latin typeface="Arial" charset="0"/>
              </a:defRPr>
            </a:lvl8pPr>
            <a:lvl9pPr marL="3992293" indent="-234841" eaLnBrk="0" fontAlgn="base" hangingPunct="0">
              <a:spcBef>
                <a:spcPct val="0"/>
              </a:spcBef>
              <a:spcAft>
                <a:spcPct val="0"/>
              </a:spcAft>
              <a:defRPr>
                <a:solidFill>
                  <a:schemeClr val="tx1"/>
                </a:solidFill>
                <a:latin typeface="Arial" charset="0"/>
              </a:defRPr>
            </a:lvl9pPr>
          </a:lstStyle>
          <a:p>
            <a:pPr eaLnBrk="1" hangingPunct="1"/>
            <a:r>
              <a:rPr lang="en-CA" dirty="0"/>
              <a:t>© 2010 Partnership Group – Sponsorship Specialists™</a:t>
            </a:r>
            <a:endParaRPr lang="en-US" dirty="0"/>
          </a:p>
        </p:txBody>
      </p:sp>
      <p:sp>
        <p:nvSpPr>
          <p:cNvPr id="7680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63233" indent="-293551" eaLnBrk="0" hangingPunct="0">
              <a:defRPr>
                <a:solidFill>
                  <a:schemeClr val="tx1"/>
                </a:solidFill>
                <a:latin typeface="Arial" charset="0"/>
              </a:defRPr>
            </a:lvl2pPr>
            <a:lvl3pPr marL="1174204" indent="-234841" eaLnBrk="0" hangingPunct="0">
              <a:defRPr>
                <a:solidFill>
                  <a:schemeClr val="tx1"/>
                </a:solidFill>
                <a:latin typeface="Arial" charset="0"/>
              </a:defRPr>
            </a:lvl3pPr>
            <a:lvl4pPr marL="1643885" indent="-234841" eaLnBrk="0" hangingPunct="0">
              <a:defRPr>
                <a:solidFill>
                  <a:schemeClr val="tx1"/>
                </a:solidFill>
                <a:latin typeface="Arial" charset="0"/>
              </a:defRPr>
            </a:lvl4pPr>
            <a:lvl5pPr marL="2113567" indent="-234841" eaLnBrk="0" hangingPunct="0">
              <a:defRPr>
                <a:solidFill>
                  <a:schemeClr val="tx1"/>
                </a:solidFill>
                <a:latin typeface="Arial" charset="0"/>
              </a:defRPr>
            </a:lvl5pPr>
            <a:lvl6pPr marL="2583249" indent="-234841" eaLnBrk="0" fontAlgn="base" hangingPunct="0">
              <a:spcBef>
                <a:spcPct val="0"/>
              </a:spcBef>
              <a:spcAft>
                <a:spcPct val="0"/>
              </a:spcAft>
              <a:defRPr>
                <a:solidFill>
                  <a:schemeClr val="tx1"/>
                </a:solidFill>
                <a:latin typeface="Arial" charset="0"/>
              </a:defRPr>
            </a:lvl6pPr>
            <a:lvl7pPr marL="3052930" indent="-234841" eaLnBrk="0" fontAlgn="base" hangingPunct="0">
              <a:spcBef>
                <a:spcPct val="0"/>
              </a:spcBef>
              <a:spcAft>
                <a:spcPct val="0"/>
              </a:spcAft>
              <a:defRPr>
                <a:solidFill>
                  <a:schemeClr val="tx1"/>
                </a:solidFill>
                <a:latin typeface="Arial" charset="0"/>
              </a:defRPr>
            </a:lvl7pPr>
            <a:lvl8pPr marL="3522612" indent="-234841" eaLnBrk="0" fontAlgn="base" hangingPunct="0">
              <a:spcBef>
                <a:spcPct val="0"/>
              </a:spcBef>
              <a:spcAft>
                <a:spcPct val="0"/>
              </a:spcAft>
              <a:defRPr>
                <a:solidFill>
                  <a:schemeClr val="tx1"/>
                </a:solidFill>
                <a:latin typeface="Arial" charset="0"/>
              </a:defRPr>
            </a:lvl8pPr>
            <a:lvl9pPr marL="3992293" indent="-234841" eaLnBrk="0" fontAlgn="base" hangingPunct="0">
              <a:spcBef>
                <a:spcPct val="0"/>
              </a:spcBef>
              <a:spcAft>
                <a:spcPct val="0"/>
              </a:spcAft>
              <a:defRPr>
                <a:solidFill>
                  <a:schemeClr val="tx1"/>
                </a:solidFill>
                <a:latin typeface="Arial" charset="0"/>
              </a:defRPr>
            </a:lvl9pPr>
          </a:lstStyle>
          <a:p>
            <a:pPr eaLnBrk="1" hangingPunct="1"/>
            <a:fld id="{C308CB69-CA4F-40DC-88DF-DF5C90E037C8}" type="slidenum">
              <a:rPr lang="en-US" smtClean="0"/>
              <a:pPr eaLnBrk="1" hangingPunct="1"/>
              <a:t>19</a:t>
            </a:fld>
            <a:endParaRPr lang="en-US" dirty="0"/>
          </a:p>
        </p:txBody>
      </p:sp>
      <p:sp>
        <p:nvSpPr>
          <p:cNvPr id="76804" name="Rectangle 2"/>
          <p:cNvSpPr>
            <a:spLocks noGrp="1" noRot="1" noChangeAspect="1" noChangeArrowheads="1" noTextEdit="1"/>
          </p:cNvSpPr>
          <p:nvPr>
            <p:ph type="sldImg"/>
          </p:nvPr>
        </p:nvSpPr>
        <p:spPr>
          <a:ln/>
        </p:spPr>
      </p:sp>
      <p:sp>
        <p:nvSpPr>
          <p:cNvPr id="7680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eaLnBrk="1" hangingPunct="1">
              <a:buFontTx/>
              <a:buChar char="-"/>
            </a:pPr>
            <a:r>
              <a:rPr lang="en-US" dirty="0"/>
              <a:t>In the TMC a few weeks back I wrote about ABC used to be “always be closing” now it is “always be communicating”</a:t>
            </a:r>
          </a:p>
          <a:p>
            <a:pPr marL="171450" indent="-171450" eaLnBrk="1" hangingPunct="1">
              <a:buFontTx/>
              <a:buChar char="-"/>
            </a:pPr>
            <a:r>
              <a:rPr lang="en-US" dirty="0"/>
              <a:t>Come to them with new ideas even after the season or program has started</a:t>
            </a:r>
          </a:p>
          <a:p>
            <a:pPr marL="171450" indent="-171450" eaLnBrk="1" hangingPunct="1">
              <a:buFontTx/>
              <a:buChar char="-"/>
            </a:pPr>
            <a:r>
              <a:rPr lang="en-US" dirty="0"/>
              <a:t>Sometimes you charge them extra sometimes you don’t</a:t>
            </a:r>
          </a:p>
          <a:p>
            <a:pPr marL="171450" indent="-171450" eaLnBrk="1" hangingPunct="1">
              <a:buFontTx/>
              <a:buChar char="-"/>
            </a:pPr>
            <a:r>
              <a:rPr lang="en-US" dirty="0"/>
              <a:t>Working with a client last week who was so excited because their partner was going o run a full campaign over Christmas and promote them and their association to them on TV and radio and also have all their staff volunteer at their Christmas fundraising events… they thought that was so great… I burst their little balloon and said “what the heck are you doing for them”? They sat there like deer in the headlights on the Zoom call…. I said how can you help them with those media messages, what people can you supply for interview, what audio and video do you already have in the can they can use, what research can you provide them with around your cause…</a:t>
            </a:r>
          </a:p>
          <a:p>
            <a:pPr marL="171450" indent="-171450" eaLnBrk="1" hangingPunct="1">
              <a:buFontTx/>
              <a:buChar char="-"/>
            </a:pPr>
            <a:r>
              <a:rPr lang="en-US" dirty="0"/>
              <a:t>For the volunteering side why are you not suggesting they produce t-shirts or coats for all their staff using both your logo and the company logo and saying proud to volunteer on them – that lets everyone else at those events know that this company and your organizations are partners (great for the company); also lets everyone at the events know that company’s staff are great people and they are volunteering and also makes the employees feel proud to wear the shirts or coats and then they wear them after AND if it is multiple years they can collect them</a:t>
            </a:r>
          </a:p>
          <a:p>
            <a:pPr marL="171450" indent="-171450" eaLnBrk="1" hangingPunct="1">
              <a:buFontTx/>
              <a:buChar char="-"/>
            </a:pPr>
            <a:r>
              <a:rPr lang="en-US" dirty="0"/>
              <a:t>These are the ideas you need to bring to your partners – always be communicating</a:t>
            </a:r>
          </a:p>
          <a:p>
            <a:pPr marL="171450" indent="-171450" eaLnBrk="1" hangingPunct="1">
              <a:buFontTx/>
              <a:buChar char="-"/>
            </a:pPr>
            <a:r>
              <a:rPr lang="en-US" dirty="0"/>
              <a:t>Dates change for your tournament; layers change, venue changes… your sponsors should know before the public… brining in a celebrity… sponsors should know before the media</a:t>
            </a:r>
          </a:p>
          <a:p>
            <a:pPr marL="171450" indent="-171450" eaLnBrk="1" hangingPunct="1">
              <a:buFontTx/>
              <a:buChar char="-"/>
            </a:pPr>
            <a:endParaRPr lang="en-US" dirty="0"/>
          </a:p>
        </p:txBody>
      </p:sp>
    </p:spTree>
    <p:extLst>
      <p:ext uri="{BB962C8B-B14F-4D97-AF65-F5344CB8AC3E}">
        <p14:creationId xmlns:p14="http://schemas.microsoft.com/office/powerpoint/2010/main" val="29596556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849"/>
              </a:spcBef>
            </a:pPr>
            <a:r>
              <a:rPr lang="en-US" dirty="0"/>
              <a:t>Cover off background in 30 to 45 seconds</a:t>
            </a:r>
          </a:p>
          <a:p>
            <a:pPr>
              <a:spcBef>
                <a:spcPts val="1849"/>
              </a:spcBef>
            </a:pPr>
            <a:endParaRPr lang="en-US" dirty="0"/>
          </a:p>
          <a:p>
            <a:pPr>
              <a:spcBef>
                <a:spcPts val="1849"/>
              </a:spcBef>
            </a:pPr>
            <a:r>
              <a:rPr lang="en-US" dirty="0"/>
              <a:t>Personal and who and what PG is</a:t>
            </a:r>
          </a:p>
          <a:p>
            <a:pPr>
              <a:spcBef>
                <a:spcPts val="1849"/>
              </a:spcBef>
            </a:pPr>
            <a:endParaRPr lang="en-US" dirty="0"/>
          </a:p>
        </p:txBody>
      </p:sp>
      <p:sp>
        <p:nvSpPr>
          <p:cNvPr id="4" name="Slide Number Placeholder 3"/>
          <p:cNvSpPr>
            <a:spLocks noGrp="1"/>
          </p:cNvSpPr>
          <p:nvPr>
            <p:ph type="sldNum" sz="quarter" idx="10"/>
          </p:nvPr>
        </p:nvSpPr>
        <p:spPr/>
        <p:txBody>
          <a:bodyPr/>
          <a:lstStyle/>
          <a:p>
            <a:fld id="{418A058C-D5BA-4DD7-BF6E-0D2AEE528900}" type="slidenum">
              <a:rPr lang="en-US" smtClean="0"/>
              <a:pPr/>
              <a:t>2</a:t>
            </a:fld>
            <a:endParaRPr lang="en-US" dirty="0"/>
          </a:p>
        </p:txBody>
      </p:sp>
    </p:spTree>
    <p:extLst>
      <p:ext uri="{BB962C8B-B14F-4D97-AF65-F5344CB8AC3E}">
        <p14:creationId xmlns:p14="http://schemas.microsoft.com/office/powerpoint/2010/main" val="32001854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63233" indent="-293551" eaLnBrk="0" hangingPunct="0">
              <a:defRPr>
                <a:solidFill>
                  <a:schemeClr val="tx1"/>
                </a:solidFill>
                <a:latin typeface="Arial" charset="0"/>
              </a:defRPr>
            </a:lvl2pPr>
            <a:lvl3pPr marL="1174204" indent="-234841" eaLnBrk="0" hangingPunct="0">
              <a:defRPr>
                <a:solidFill>
                  <a:schemeClr val="tx1"/>
                </a:solidFill>
                <a:latin typeface="Arial" charset="0"/>
              </a:defRPr>
            </a:lvl3pPr>
            <a:lvl4pPr marL="1643885" indent="-234841" eaLnBrk="0" hangingPunct="0">
              <a:defRPr>
                <a:solidFill>
                  <a:schemeClr val="tx1"/>
                </a:solidFill>
                <a:latin typeface="Arial" charset="0"/>
              </a:defRPr>
            </a:lvl4pPr>
            <a:lvl5pPr marL="2113567" indent="-234841" eaLnBrk="0" hangingPunct="0">
              <a:defRPr>
                <a:solidFill>
                  <a:schemeClr val="tx1"/>
                </a:solidFill>
                <a:latin typeface="Arial" charset="0"/>
              </a:defRPr>
            </a:lvl5pPr>
            <a:lvl6pPr marL="2583249" indent="-234841" eaLnBrk="0" fontAlgn="base" hangingPunct="0">
              <a:spcBef>
                <a:spcPct val="0"/>
              </a:spcBef>
              <a:spcAft>
                <a:spcPct val="0"/>
              </a:spcAft>
              <a:defRPr>
                <a:solidFill>
                  <a:schemeClr val="tx1"/>
                </a:solidFill>
                <a:latin typeface="Arial" charset="0"/>
              </a:defRPr>
            </a:lvl6pPr>
            <a:lvl7pPr marL="3052930" indent="-234841" eaLnBrk="0" fontAlgn="base" hangingPunct="0">
              <a:spcBef>
                <a:spcPct val="0"/>
              </a:spcBef>
              <a:spcAft>
                <a:spcPct val="0"/>
              </a:spcAft>
              <a:defRPr>
                <a:solidFill>
                  <a:schemeClr val="tx1"/>
                </a:solidFill>
                <a:latin typeface="Arial" charset="0"/>
              </a:defRPr>
            </a:lvl7pPr>
            <a:lvl8pPr marL="3522612" indent="-234841" eaLnBrk="0" fontAlgn="base" hangingPunct="0">
              <a:spcBef>
                <a:spcPct val="0"/>
              </a:spcBef>
              <a:spcAft>
                <a:spcPct val="0"/>
              </a:spcAft>
              <a:defRPr>
                <a:solidFill>
                  <a:schemeClr val="tx1"/>
                </a:solidFill>
                <a:latin typeface="Arial" charset="0"/>
              </a:defRPr>
            </a:lvl8pPr>
            <a:lvl9pPr marL="3992293" indent="-234841" eaLnBrk="0" fontAlgn="base" hangingPunct="0">
              <a:spcBef>
                <a:spcPct val="0"/>
              </a:spcBef>
              <a:spcAft>
                <a:spcPct val="0"/>
              </a:spcAft>
              <a:defRPr>
                <a:solidFill>
                  <a:schemeClr val="tx1"/>
                </a:solidFill>
                <a:latin typeface="Arial" charset="0"/>
              </a:defRPr>
            </a:lvl9pPr>
          </a:lstStyle>
          <a:p>
            <a:pPr eaLnBrk="1" hangingPunct="1"/>
            <a:r>
              <a:rPr lang="en-CA" dirty="0"/>
              <a:t>© 2010 Partnership Group – Sponsorship Specialists™</a:t>
            </a:r>
            <a:endParaRPr lang="en-US" dirty="0"/>
          </a:p>
        </p:txBody>
      </p:sp>
      <p:sp>
        <p:nvSpPr>
          <p:cNvPr id="7680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63233" indent="-293551" eaLnBrk="0" hangingPunct="0">
              <a:defRPr>
                <a:solidFill>
                  <a:schemeClr val="tx1"/>
                </a:solidFill>
                <a:latin typeface="Arial" charset="0"/>
              </a:defRPr>
            </a:lvl2pPr>
            <a:lvl3pPr marL="1174204" indent="-234841" eaLnBrk="0" hangingPunct="0">
              <a:defRPr>
                <a:solidFill>
                  <a:schemeClr val="tx1"/>
                </a:solidFill>
                <a:latin typeface="Arial" charset="0"/>
              </a:defRPr>
            </a:lvl3pPr>
            <a:lvl4pPr marL="1643885" indent="-234841" eaLnBrk="0" hangingPunct="0">
              <a:defRPr>
                <a:solidFill>
                  <a:schemeClr val="tx1"/>
                </a:solidFill>
                <a:latin typeface="Arial" charset="0"/>
              </a:defRPr>
            </a:lvl4pPr>
            <a:lvl5pPr marL="2113567" indent="-234841" eaLnBrk="0" hangingPunct="0">
              <a:defRPr>
                <a:solidFill>
                  <a:schemeClr val="tx1"/>
                </a:solidFill>
                <a:latin typeface="Arial" charset="0"/>
              </a:defRPr>
            </a:lvl5pPr>
            <a:lvl6pPr marL="2583249" indent="-234841" eaLnBrk="0" fontAlgn="base" hangingPunct="0">
              <a:spcBef>
                <a:spcPct val="0"/>
              </a:spcBef>
              <a:spcAft>
                <a:spcPct val="0"/>
              </a:spcAft>
              <a:defRPr>
                <a:solidFill>
                  <a:schemeClr val="tx1"/>
                </a:solidFill>
                <a:latin typeface="Arial" charset="0"/>
              </a:defRPr>
            </a:lvl6pPr>
            <a:lvl7pPr marL="3052930" indent="-234841" eaLnBrk="0" fontAlgn="base" hangingPunct="0">
              <a:spcBef>
                <a:spcPct val="0"/>
              </a:spcBef>
              <a:spcAft>
                <a:spcPct val="0"/>
              </a:spcAft>
              <a:defRPr>
                <a:solidFill>
                  <a:schemeClr val="tx1"/>
                </a:solidFill>
                <a:latin typeface="Arial" charset="0"/>
              </a:defRPr>
            </a:lvl7pPr>
            <a:lvl8pPr marL="3522612" indent="-234841" eaLnBrk="0" fontAlgn="base" hangingPunct="0">
              <a:spcBef>
                <a:spcPct val="0"/>
              </a:spcBef>
              <a:spcAft>
                <a:spcPct val="0"/>
              </a:spcAft>
              <a:defRPr>
                <a:solidFill>
                  <a:schemeClr val="tx1"/>
                </a:solidFill>
                <a:latin typeface="Arial" charset="0"/>
              </a:defRPr>
            </a:lvl8pPr>
            <a:lvl9pPr marL="3992293" indent="-234841" eaLnBrk="0" fontAlgn="base" hangingPunct="0">
              <a:spcBef>
                <a:spcPct val="0"/>
              </a:spcBef>
              <a:spcAft>
                <a:spcPct val="0"/>
              </a:spcAft>
              <a:defRPr>
                <a:solidFill>
                  <a:schemeClr val="tx1"/>
                </a:solidFill>
                <a:latin typeface="Arial" charset="0"/>
              </a:defRPr>
            </a:lvl9pPr>
          </a:lstStyle>
          <a:p>
            <a:pPr eaLnBrk="1" hangingPunct="1"/>
            <a:fld id="{C308CB69-CA4F-40DC-88DF-DF5C90E037C8}" type="slidenum">
              <a:rPr lang="en-US" smtClean="0"/>
              <a:pPr eaLnBrk="1" hangingPunct="1"/>
              <a:t>20</a:t>
            </a:fld>
            <a:endParaRPr lang="en-US" dirty="0"/>
          </a:p>
        </p:txBody>
      </p:sp>
      <p:sp>
        <p:nvSpPr>
          <p:cNvPr id="76804" name="Rectangle 2"/>
          <p:cNvSpPr>
            <a:spLocks noGrp="1" noRot="1" noChangeAspect="1" noChangeArrowheads="1" noTextEdit="1"/>
          </p:cNvSpPr>
          <p:nvPr>
            <p:ph type="sldImg"/>
          </p:nvPr>
        </p:nvSpPr>
        <p:spPr>
          <a:ln/>
        </p:spPr>
      </p:sp>
      <p:sp>
        <p:nvSpPr>
          <p:cNvPr id="7680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eaLnBrk="1" hangingPunct="1">
              <a:buFontTx/>
              <a:buChar char="-"/>
            </a:pPr>
            <a:r>
              <a:rPr lang="en-US" dirty="0"/>
              <a:t>Fulfilment is critical; make sure you have a system to track deliverables for each sponsor</a:t>
            </a:r>
          </a:p>
          <a:p>
            <a:pPr marL="171450" indent="-171450" eaLnBrk="1" hangingPunct="1">
              <a:buFontTx/>
              <a:buChar char="-"/>
            </a:pPr>
            <a:r>
              <a:rPr lang="en-US" dirty="0"/>
              <a:t>Make sure they get everything and where you can over deliver, do so</a:t>
            </a:r>
          </a:p>
          <a:p>
            <a:pPr marL="171450" indent="-171450" eaLnBrk="1" hangingPunct="1">
              <a:buFontTx/>
              <a:buChar char="-"/>
            </a:pPr>
            <a:r>
              <a:rPr lang="en-US" dirty="0"/>
              <a:t>Write fulfilment reports</a:t>
            </a:r>
          </a:p>
        </p:txBody>
      </p:sp>
    </p:spTree>
    <p:extLst>
      <p:ext uri="{BB962C8B-B14F-4D97-AF65-F5344CB8AC3E}">
        <p14:creationId xmlns:p14="http://schemas.microsoft.com/office/powerpoint/2010/main" val="7331193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32EC1B8A-14CC-4AE6-95EA-A78EF9E5BEC1}" type="slidenum">
              <a:rPr lang="en-CA" smtClean="0"/>
              <a:t>21</a:t>
            </a:fld>
            <a:endParaRPr lang="en-CA"/>
          </a:p>
        </p:txBody>
      </p:sp>
    </p:spTree>
    <p:extLst>
      <p:ext uri="{BB962C8B-B14F-4D97-AF65-F5344CB8AC3E}">
        <p14:creationId xmlns:p14="http://schemas.microsoft.com/office/powerpoint/2010/main" val="9028165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63233" indent="-293551" eaLnBrk="0" hangingPunct="0">
              <a:defRPr>
                <a:solidFill>
                  <a:schemeClr val="tx1"/>
                </a:solidFill>
                <a:latin typeface="Arial" charset="0"/>
              </a:defRPr>
            </a:lvl2pPr>
            <a:lvl3pPr marL="1174204" indent="-234841" eaLnBrk="0" hangingPunct="0">
              <a:defRPr>
                <a:solidFill>
                  <a:schemeClr val="tx1"/>
                </a:solidFill>
                <a:latin typeface="Arial" charset="0"/>
              </a:defRPr>
            </a:lvl3pPr>
            <a:lvl4pPr marL="1643885" indent="-234841" eaLnBrk="0" hangingPunct="0">
              <a:defRPr>
                <a:solidFill>
                  <a:schemeClr val="tx1"/>
                </a:solidFill>
                <a:latin typeface="Arial" charset="0"/>
              </a:defRPr>
            </a:lvl4pPr>
            <a:lvl5pPr marL="2113567" indent="-234841" eaLnBrk="0" hangingPunct="0">
              <a:defRPr>
                <a:solidFill>
                  <a:schemeClr val="tx1"/>
                </a:solidFill>
                <a:latin typeface="Arial" charset="0"/>
              </a:defRPr>
            </a:lvl5pPr>
            <a:lvl6pPr marL="2583249" indent="-234841" eaLnBrk="0" fontAlgn="base" hangingPunct="0">
              <a:spcBef>
                <a:spcPct val="0"/>
              </a:spcBef>
              <a:spcAft>
                <a:spcPct val="0"/>
              </a:spcAft>
              <a:defRPr>
                <a:solidFill>
                  <a:schemeClr val="tx1"/>
                </a:solidFill>
                <a:latin typeface="Arial" charset="0"/>
              </a:defRPr>
            </a:lvl6pPr>
            <a:lvl7pPr marL="3052930" indent="-234841" eaLnBrk="0" fontAlgn="base" hangingPunct="0">
              <a:spcBef>
                <a:spcPct val="0"/>
              </a:spcBef>
              <a:spcAft>
                <a:spcPct val="0"/>
              </a:spcAft>
              <a:defRPr>
                <a:solidFill>
                  <a:schemeClr val="tx1"/>
                </a:solidFill>
                <a:latin typeface="Arial" charset="0"/>
              </a:defRPr>
            </a:lvl7pPr>
            <a:lvl8pPr marL="3522612" indent="-234841" eaLnBrk="0" fontAlgn="base" hangingPunct="0">
              <a:spcBef>
                <a:spcPct val="0"/>
              </a:spcBef>
              <a:spcAft>
                <a:spcPct val="0"/>
              </a:spcAft>
              <a:defRPr>
                <a:solidFill>
                  <a:schemeClr val="tx1"/>
                </a:solidFill>
                <a:latin typeface="Arial" charset="0"/>
              </a:defRPr>
            </a:lvl8pPr>
            <a:lvl9pPr marL="3992293" indent="-234841" eaLnBrk="0" fontAlgn="base" hangingPunct="0">
              <a:spcBef>
                <a:spcPct val="0"/>
              </a:spcBef>
              <a:spcAft>
                <a:spcPct val="0"/>
              </a:spcAft>
              <a:defRPr>
                <a:solidFill>
                  <a:schemeClr val="tx1"/>
                </a:solidFill>
                <a:latin typeface="Arial" charset="0"/>
              </a:defRPr>
            </a:lvl9pPr>
          </a:lstStyle>
          <a:p>
            <a:pPr eaLnBrk="1" hangingPunct="1"/>
            <a:r>
              <a:rPr lang="en-CA" dirty="0"/>
              <a:t>© 2010 Partnership Group – Sponsorship Specialists™</a:t>
            </a:r>
            <a:endParaRPr lang="en-US" dirty="0"/>
          </a:p>
        </p:txBody>
      </p:sp>
      <p:sp>
        <p:nvSpPr>
          <p:cNvPr id="7680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63233" indent="-293551" eaLnBrk="0" hangingPunct="0">
              <a:defRPr>
                <a:solidFill>
                  <a:schemeClr val="tx1"/>
                </a:solidFill>
                <a:latin typeface="Arial" charset="0"/>
              </a:defRPr>
            </a:lvl2pPr>
            <a:lvl3pPr marL="1174204" indent="-234841" eaLnBrk="0" hangingPunct="0">
              <a:defRPr>
                <a:solidFill>
                  <a:schemeClr val="tx1"/>
                </a:solidFill>
                <a:latin typeface="Arial" charset="0"/>
              </a:defRPr>
            </a:lvl3pPr>
            <a:lvl4pPr marL="1643885" indent="-234841" eaLnBrk="0" hangingPunct="0">
              <a:defRPr>
                <a:solidFill>
                  <a:schemeClr val="tx1"/>
                </a:solidFill>
                <a:latin typeface="Arial" charset="0"/>
              </a:defRPr>
            </a:lvl4pPr>
            <a:lvl5pPr marL="2113567" indent="-234841" eaLnBrk="0" hangingPunct="0">
              <a:defRPr>
                <a:solidFill>
                  <a:schemeClr val="tx1"/>
                </a:solidFill>
                <a:latin typeface="Arial" charset="0"/>
              </a:defRPr>
            </a:lvl5pPr>
            <a:lvl6pPr marL="2583249" indent="-234841" eaLnBrk="0" fontAlgn="base" hangingPunct="0">
              <a:spcBef>
                <a:spcPct val="0"/>
              </a:spcBef>
              <a:spcAft>
                <a:spcPct val="0"/>
              </a:spcAft>
              <a:defRPr>
                <a:solidFill>
                  <a:schemeClr val="tx1"/>
                </a:solidFill>
                <a:latin typeface="Arial" charset="0"/>
              </a:defRPr>
            </a:lvl6pPr>
            <a:lvl7pPr marL="3052930" indent="-234841" eaLnBrk="0" fontAlgn="base" hangingPunct="0">
              <a:spcBef>
                <a:spcPct val="0"/>
              </a:spcBef>
              <a:spcAft>
                <a:spcPct val="0"/>
              </a:spcAft>
              <a:defRPr>
                <a:solidFill>
                  <a:schemeClr val="tx1"/>
                </a:solidFill>
                <a:latin typeface="Arial" charset="0"/>
              </a:defRPr>
            </a:lvl7pPr>
            <a:lvl8pPr marL="3522612" indent="-234841" eaLnBrk="0" fontAlgn="base" hangingPunct="0">
              <a:spcBef>
                <a:spcPct val="0"/>
              </a:spcBef>
              <a:spcAft>
                <a:spcPct val="0"/>
              </a:spcAft>
              <a:defRPr>
                <a:solidFill>
                  <a:schemeClr val="tx1"/>
                </a:solidFill>
                <a:latin typeface="Arial" charset="0"/>
              </a:defRPr>
            </a:lvl8pPr>
            <a:lvl9pPr marL="3992293" indent="-234841" eaLnBrk="0" fontAlgn="base" hangingPunct="0">
              <a:spcBef>
                <a:spcPct val="0"/>
              </a:spcBef>
              <a:spcAft>
                <a:spcPct val="0"/>
              </a:spcAft>
              <a:defRPr>
                <a:solidFill>
                  <a:schemeClr val="tx1"/>
                </a:solidFill>
                <a:latin typeface="Arial" charset="0"/>
              </a:defRPr>
            </a:lvl9pPr>
          </a:lstStyle>
          <a:p>
            <a:pPr eaLnBrk="1" hangingPunct="1"/>
            <a:fld id="{C308CB69-CA4F-40DC-88DF-DF5C90E037C8}" type="slidenum">
              <a:rPr lang="en-US" smtClean="0"/>
              <a:pPr eaLnBrk="1" hangingPunct="1"/>
              <a:t>22</a:t>
            </a:fld>
            <a:endParaRPr lang="en-US" dirty="0"/>
          </a:p>
        </p:txBody>
      </p:sp>
      <p:sp>
        <p:nvSpPr>
          <p:cNvPr id="76804" name="Rectangle 2"/>
          <p:cNvSpPr>
            <a:spLocks noGrp="1" noRot="1" noChangeAspect="1" noChangeArrowheads="1" noTextEdit="1"/>
          </p:cNvSpPr>
          <p:nvPr>
            <p:ph type="sldImg"/>
          </p:nvPr>
        </p:nvSpPr>
        <p:spPr>
          <a:ln/>
        </p:spPr>
      </p:sp>
      <p:sp>
        <p:nvSpPr>
          <p:cNvPr id="7680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Tree>
    <p:extLst>
      <p:ext uri="{BB962C8B-B14F-4D97-AF65-F5344CB8AC3E}">
        <p14:creationId xmlns:p14="http://schemas.microsoft.com/office/powerpoint/2010/main" val="39099184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63233" indent="-293551" eaLnBrk="0" hangingPunct="0">
              <a:defRPr>
                <a:solidFill>
                  <a:schemeClr val="tx1"/>
                </a:solidFill>
                <a:latin typeface="Arial" charset="0"/>
              </a:defRPr>
            </a:lvl2pPr>
            <a:lvl3pPr marL="1174204" indent="-234841" eaLnBrk="0" hangingPunct="0">
              <a:defRPr>
                <a:solidFill>
                  <a:schemeClr val="tx1"/>
                </a:solidFill>
                <a:latin typeface="Arial" charset="0"/>
              </a:defRPr>
            </a:lvl3pPr>
            <a:lvl4pPr marL="1643885" indent="-234841" eaLnBrk="0" hangingPunct="0">
              <a:defRPr>
                <a:solidFill>
                  <a:schemeClr val="tx1"/>
                </a:solidFill>
                <a:latin typeface="Arial" charset="0"/>
              </a:defRPr>
            </a:lvl4pPr>
            <a:lvl5pPr marL="2113567" indent="-234841" eaLnBrk="0" hangingPunct="0">
              <a:defRPr>
                <a:solidFill>
                  <a:schemeClr val="tx1"/>
                </a:solidFill>
                <a:latin typeface="Arial" charset="0"/>
              </a:defRPr>
            </a:lvl5pPr>
            <a:lvl6pPr marL="2583249" indent="-234841" eaLnBrk="0" fontAlgn="base" hangingPunct="0">
              <a:spcBef>
                <a:spcPct val="0"/>
              </a:spcBef>
              <a:spcAft>
                <a:spcPct val="0"/>
              </a:spcAft>
              <a:defRPr>
                <a:solidFill>
                  <a:schemeClr val="tx1"/>
                </a:solidFill>
                <a:latin typeface="Arial" charset="0"/>
              </a:defRPr>
            </a:lvl6pPr>
            <a:lvl7pPr marL="3052930" indent="-234841" eaLnBrk="0" fontAlgn="base" hangingPunct="0">
              <a:spcBef>
                <a:spcPct val="0"/>
              </a:spcBef>
              <a:spcAft>
                <a:spcPct val="0"/>
              </a:spcAft>
              <a:defRPr>
                <a:solidFill>
                  <a:schemeClr val="tx1"/>
                </a:solidFill>
                <a:latin typeface="Arial" charset="0"/>
              </a:defRPr>
            </a:lvl7pPr>
            <a:lvl8pPr marL="3522612" indent="-234841" eaLnBrk="0" fontAlgn="base" hangingPunct="0">
              <a:spcBef>
                <a:spcPct val="0"/>
              </a:spcBef>
              <a:spcAft>
                <a:spcPct val="0"/>
              </a:spcAft>
              <a:defRPr>
                <a:solidFill>
                  <a:schemeClr val="tx1"/>
                </a:solidFill>
                <a:latin typeface="Arial" charset="0"/>
              </a:defRPr>
            </a:lvl8pPr>
            <a:lvl9pPr marL="3992293" indent="-234841" eaLnBrk="0" fontAlgn="base" hangingPunct="0">
              <a:spcBef>
                <a:spcPct val="0"/>
              </a:spcBef>
              <a:spcAft>
                <a:spcPct val="0"/>
              </a:spcAft>
              <a:defRPr>
                <a:solidFill>
                  <a:schemeClr val="tx1"/>
                </a:solidFill>
                <a:latin typeface="Arial" charset="0"/>
              </a:defRPr>
            </a:lvl9pPr>
          </a:lstStyle>
          <a:p>
            <a:pPr eaLnBrk="1" hangingPunct="1"/>
            <a:r>
              <a:rPr lang="en-CA" dirty="0"/>
              <a:t>© 2010 Partnership Group – Sponsorship Specialists™</a:t>
            </a:r>
            <a:endParaRPr lang="en-US" dirty="0"/>
          </a:p>
        </p:txBody>
      </p:sp>
      <p:sp>
        <p:nvSpPr>
          <p:cNvPr id="7680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63233" indent="-293551" eaLnBrk="0" hangingPunct="0">
              <a:defRPr>
                <a:solidFill>
                  <a:schemeClr val="tx1"/>
                </a:solidFill>
                <a:latin typeface="Arial" charset="0"/>
              </a:defRPr>
            </a:lvl2pPr>
            <a:lvl3pPr marL="1174204" indent="-234841" eaLnBrk="0" hangingPunct="0">
              <a:defRPr>
                <a:solidFill>
                  <a:schemeClr val="tx1"/>
                </a:solidFill>
                <a:latin typeface="Arial" charset="0"/>
              </a:defRPr>
            </a:lvl3pPr>
            <a:lvl4pPr marL="1643885" indent="-234841" eaLnBrk="0" hangingPunct="0">
              <a:defRPr>
                <a:solidFill>
                  <a:schemeClr val="tx1"/>
                </a:solidFill>
                <a:latin typeface="Arial" charset="0"/>
              </a:defRPr>
            </a:lvl4pPr>
            <a:lvl5pPr marL="2113567" indent="-234841" eaLnBrk="0" hangingPunct="0">
              <a:defRPr>
                <a:solidFill>
                  <a:schemeClr val="tx1"/>
                </a:solidFill>
                <a:latin typeface="Arial" charset="0"/>
              </a:defRPr>
            </a:lvl5pPr>
            <a:lvl6pPr marL="2583249" indent="-234841" eaLnBrk="0" fontAlgn="base" hangingPunct="0">
              <a:spcBef>
                <a:spcPct val="0"/>
              </a:spcBef>
              <a:spcAft>
                <a:spcPct val="0"/>
              </a:spcAft>
              <a:defRPr>
                <a:solidFill>
                  <a:schemeClr val="tx1"/>
                </a:solidFill>
                <a:latin typeface="Arial" charset="0"/>
              </a:defRPr>
            </a:lvl6pPr>
            <a:lvl7pPr marL="3052930" indent="-234841" eaLnBrk="0" fontAlgn="base" hangingPunct="0">
              <a:spcBef>
                <a:spcPct val="0"/>
              </a:spcBef>
              <a:spcAft>
                <a:spcPct val="0"/>
              </a:spcAft>
              <a:defRPr>
                <a:solidFill>
                  <a:schemeClr val="tx1"/>
                </a:solidFill>
                <a:latin typeface="Arial" charset="0"/>
              </a:defRPr>
            </a:lvl7pPr>
            <a:lvl8pPr marL="3522612" indent="-234841" eaLnBrk="0" fontAlgn="base" hangingPunct="0">
              <a:spcBef>
                <a:spcPct val="0"/>
              </a:spcBef>
              <a:spcAft>
                <a:spcPct val="0"/>
              </a:spcAft>
              <a:defRPr>
                <a:solidFill>
                  <a:schemeClr val="tx1"/>
                </a:solidFill>
                <a:latin typeface="Arial" charset="0"/>
              </a:defRPr>
            </a:lvl8pPr>
            <a:lvl9pPr marL="3992293" indent="-234841" eaLnBrk="0" fontAlgn="base" hangingPunct="0">
              <a:spcBef>
                <a:spcPct val="0"/>
              </a:spcBef>
              <a:spcAft>
                <a:spcPct val="0"/>
              </a:spcAft>
              <a:defRPr>
                <a:solidFill>
                  <a:schemeClr val="tx1"/>
                </a:solidFill>
                <a:latin typeface="Arial" charset="0"/>
              </a:defRPr>
            </a:lvl9pPr>
          </a:lstStyle>
          <a:p>
            <a:pPr eaLnBrk="1" hangingPunct="1"/>
            <a:fld id="{C308CB69-CA4F-40DC-88DF-DF5C90E037C8}" type="slidenum">
              <a:rPr lang="en-US" smtClean="0"/>
              <a:pPr eaLnBrk="1" hangingPunct="1"/>
              <a:t>23</a:t>
            </a:fld>
            <a:endParaRPr lang="en-US" dirty="0"/>
          </a:p>
        </p:txBody>
      </p:sp>
      <p:sp>
        <p:nvSpPr>
          <p:cNvPr id="76804" name="Rectangle 2"/>
          <p:cNvSpPr>
            <a:spLocks noGrp="1" noRot="1" noChangeAspect="1" noChangeArrowheads="1" noTextEdit="1"/>
          </p:cNvSpPr>
          <p:nvPr>
            <p:ph type="sldImg"/>
          </p:nvPr>
        </p:nvSpPr>
        <p:spPr>
          <a:ln/>
        </p:spPr>
      </p:sp>
      <p:sp>
        <p:nvSpPr>
          <p:cNvPr id="7680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514350" indent="-514350">
              <a:spcBef>
                <a:spcPct val="20000"/>
              </a:spcBef>
              <a:buClrTx/>
              <a:buSzPct val="85000"/>
              <a:buFont typeface="+mj-lt"/>
              <a:buAutoNum type="arabicParenR"/>
            </a:pPr>
            <a:r>
              <a:rPr lang="en-US" sz="1200" dirty="0"/>
              <a:t>It is additional revenue channel above and beyond fees and other sources of revenue – could be as much as 50% of your annual revenue and no less than 20%</a:t>
            </a:r>
          </a:p>
          <a:p>
            <a:pPr marL="514350" indent="-514350">
              <a:spcBef>
                <a:spcPct val="20000"/>
              </a:spcBef>
              <a:buClrTx/>
              <a:buSzPct val="85000"/>
              <a:buFont typeface="+mj-lt"/>
              <a:buAutoNum type="arabicParenR"/>
            </a:pPr>
            <a:r>
              <a:rPr lang="en-US" sz="1200" dirty="0"/>
              <a:t>Perhaps gravy to some organizations (20%) or a key part of budgets (50%) to others</a:t>
            </a:r>
          </a:p>
          <a:p>
            <a:pPr marL="514350" indent="-514350">
              <a:spcBef>
                <a:spcPct val="20000"/>
              </a:spcBef>
              <a:buClrTx/>
              <a:buSzPct val="85000"/>
              <a:buFont typeface="+mj-lt"/>
              <a:buAutoNum type="arabicParenR"/>
            </a:pPr>
            <a:r>
              <a:rPr lang="en-US" sz="1200" dirty="0"/>
              <a:t>Can allow you to provide cash back to annual fees or lower fees </a:t>
            </a:r>
          </a:p>
          <a:p>
            <a:pPr marL="514350" indent="-514350">
              <a:spcBef>
                <a:spcPct val="20000"/>
              </a:spcBef>
              <a:buClrTx/>
              <a:buSzPct val="85000"/>
              <a:buFont typeface="+mj-lt"/>
              <a:buAutoNum type="arabicParenR"/>
            </a:pPr>
            <a:r>
              <a:rPr lang="en-US" sz="1200" dirty="0"/>
              <a:t>Can allow you to deliver better programs, coaching, training, activities and opportunities</a:t>
            </a:r>
          </a:p>
          <a:p>
            <a:pPr marL="514350" indent="-514350">
              <a:spcBef>
                <a:spcPct val="20000"/>
              </a:spcBef>
              <a:buClrTx/>
              <a:buSzPct val="85000"/>
              <a:buFont typeface="+mj-lt"/>
              <a:buAutoNum type="arabicParenR"/>
            </a:pPr>
            <a:r>
              <a:rPr lang="en-US" sz="1200" dirty="0"/>
              <a:t>Can assist in you preparing for a bid for a regional, provincial or national event hosting opportunity</a:t>
            </a:r>
          </a:p>
          <a:p>
            <a:pPr marL="514350" indent="-514350">
              <a:spcBef>
                <a:spcPct val="20000"/>
              </a:spcBef>
              <a:buClrTx/>
              <a:buSzPct val="85000"/>
              <a:buFont typeface="+mj-lt"/>
              <a:buAutoNum type="arabicParenR"/>
            </a:pPr>
            <a:r>
              <a:rPr lang="en-US" sz="1200" dirty="0"/>
              <a:t>Can assist you in making a major evet profitable or even legacy driven</a:t>
            </a:r>
          </a:p>
          <a:p>
            <a:pPr eaLnBrk="1" hangingPunct="1"/>
            <a:endParaRPr lang="en-US" dirty="0"/>
          </a:p>
        </p:txBody>
      </p:sp>
    </p:spTree>
    <p:extLst>
      <p:ext uri="{BB962C8B-B14F-4D97-AF65-F5344CB8AC3E}">
        <p14:creationId xmlns:p14="http://schemas.microsoft.com/office/powerpoint/2010/main" val="30249692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CA"/>
              <a:t>Inventory Development and Valuation Workshop</a:t>
            </a:r>
            <a:endParaRPr lang="en-US"/>
          </a:p>
        </p:txBody>
      </p:sp>
      <p:sp>
        <p:nvSpPr>
          <p:cNvPr id="158723"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t>COPYRIGHT 2011</a:t>
            </a:r>
          </a:p>
        </p:txBody>
      </p:sp>
      <p:sp>
        <p:nvSpPr>
          <p:cNvPr id="158724" name="Rectangle 2"/>
          <p:cNvSpPr>
            <a:spLocks noGrp="1" noRot="1" noChangeAspect="1" noChangeArrowheads="1" noTextEdit="1"/>
          </p:cNvSpPr>
          <p:nvPr>
            <p:ph type="sldImg"/>
          </p:nvPr>
        </p:nvSpPr>
        <p:spPr>
          <a:ln/>
        </p:spPr>
      </p:sp>
      <p:sp>
        <p:nvSpPr>
          <p:cNvPr id="15872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29600320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32EC1B8A-14CC-4AE6-95EA-A78EF9E5BEC1}" type="slidenum">
              <a:rPr lang="en-CA" smtClean="0"/>
              <a:t>25</a:t>
            </a:fld>
            <a:endParaRPr lang="en-CA"/>
          </a:p>
        </p:txBody>
      </p:sp>
    </p:spTree>
    <p:extLst>
      <p:ext uri="{BB962C8B-B14F-4D97-AF65-F5344CB8AC3E}">
        <p14:creationId xmlns:p14="http://schemas.microsoft.com/office/powerpoint/2010/main" val="36918036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63233" indent="-293551" eaLnBrk="0" hangingPunct="0">
              <a:defRPr>
                <a:solidFill>
                  <a:schemeClr val="tx1"/>
                </a:solidFill>
                <a:latin typeface="Arial" charset="0"/>
              </a:defRPr>
            </a:lvl2pPr>
            <a:lvl3pPr marL="1174204" indent="-234841" eaLnBrk="0" hangingPunct="0">
              <a:defRPr>
                <a:solidFill>
                  <a:schemeClr val="tx1"/>
                </a:solidFill>
                <a:latin typeface="Arial" charset="0"/>
              </a:defRPr>
            </a:lvl3pPr>
            <a:lvl4pPr marL="1643885" indent="-234841" eaLnBrk="0" hangingPunct="0">
              <a:defRPr>
                <a:solidFill>
                  <a:schemeClr val="tx1"/>
                </a:solidFill>
                <a:latin typeface="Arial" charset="0"/>
              </a:defRPr>
            </a:lvl4pPr>
            <a:lvl5pPr marL="2113567" indent="-234841" eaLnBrk="0" hangingPunct="0">
              <a:defRPr>
                <a:solidFill>
                  <a:schemeClr val="tx1"/>
                </a:solidFill>
                <a:latin typeface="Arial" charset="0"/>
              </a:defRPr>
            </a:lvl5pPr>
            <a:lvl6pPr marL="2583249" indent="-234841" eaLnBrk="0" fontAlgn="base" hangingPunct="0">
              <a:spcBef>
                <a:spcPct val="0"/>
              </a:spcBef>
              <a:spcAft>
                <a:spcPct val="0"/>
              </a:spcAft>
              <a:defRPr>
                <a:solidFill>
                  <a:schemeClr val="tx1"/>
                </a:solidFill>
                <a:latin typeface="Arial" charset="0"/>
              </a:defRPr>
            </a:lvl6pPr>
            <a:lvl7pPr marL="3052930" indent="-234841" eaLnBrk="0" fontAlgn="base" hangingPunct="0">
              <a:spcBef>
                <a:spcPct val="0"/>
              </a:spcBef>
              <a:spcAft>
                <a:spcPct val="0"/>
              </a:spcAft>
              <a:defRPr>
                <a:solidFill>
                  <a:schemeClr val="tx1"/>
                </a:solidFill>
                <a:latin typeface="Arial" charset="0"/>
              </a:defRPr>
            </a:lvl7pPr>
            <a:lvl8pPr marL="3522612" indent="-234841" eaLnBrk="0" fontAlgn="base" hangingPunct="0">
              <a:spcBef>
                <a:spcPct val="0"/>
              </a:spcBef>
              <a:spcAft>
                <a:spcPct val="0"/>
              </a:spcAft>
              <a:defRPr>
                <a:solidFill>
                  <a:schemeClr val="tx1"/>
                </a:solidFill>
                <a:latin typeface="Arial" charset="0"/>
              </a:defRPr>
            </a:lvl8pPr>
            <a:lvl9pPr marL="3992293" indent="-234841" eaLnBrk="0" fontAlgn="base" hangingPunct="0">
              <a:spcBef>
                <a:spcPct val="0"/>
              </a:spcBef>
              <a:spcAft>
                <a:spcPct val="0"/>
              </a:spcAft>
              <a:defRPr>
                <a:solidFill>
                  <a:schemeClr val="tx1"/>
                </a:solidFill>
                <a:latin typeface="Arial" charset="0"/>
              </a:defRPr>
            </a:lvl9pPr>
          </a:lstStyle>
          <a:p>
            <a:pPr eaLnBrk="1" hangingPunct="1"/>
            <a:r>
              <a:rPr lang="en-CA" dirty="0"/>
              <a:t>© 2010 Partnership Group – Sponsorship Specialists™</a:t>
            </a:r>
            <a:endParaRPr lang="en-US" dirty="0"/>
          </a:p>
        </p:txBody>
      </p:sp>
      <p:sp>
        <p:nvSpPr>
          <p:cNvPr id="14233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63233" indent="-293551" eaLnBrk="0" hangingPunct="0">
              <a:defRPr>
                <a:solidFill>
                  <a:schemeClr val="tx1"/>
                </a:solidFill>
                <a:latin typeface="Arial" charset="0"/>
              </a:defRPr>
            </a:lvl2pPr>
            <a:lvl3pPr marL="1174204" indent="-234841" eaLnBrk="0" hangingPunct="0">
              <a:defRPr>
                <a:solidFill>
                  <a:schemeClr val="tx1"/>
                </a:solidFill>
                <a:latin typeface="Arial" charset="0"/>
              </a:defRPr>
            </a:lvl3pPr>
            <a:lvl4pPr marL="1643885" indent="-234841" eaLnBrk="0" hangingPunct="0">
              <a:defRPr>
                <a:solidFill>
                  <a:schemeClr val="tx1"/>
                </a:solidFill>
                <a:latin typeface="Arial" charset="0"/>
              </a:defRPr>
            </a:lvl4pPr>
            <a:lvl5pPr marL="2113567" indent="-234841" eaLnBrk="0" hangingPunct="0">
              <a:defRPr>
                <a:solidFill>
                  <a:schemeClr val="tx1"/>
                </a:solidFill>
                <a:latin typeface="Arial" charset="0"/>
              </a:defRPr>
            </a:lvl5pPr>
            <a:lvl6pPr marL="2583249" indent="-234841" eaLnBrk="0" fontAlgn="base" hangingPunct="0">
              <a:spcBef>
                <a:spcPct val="0"/>
              </a:spcBef>
              <a:spcAft>
                <a:spcPct val="0"/>
              </a:spcAft>
              <a:defRPr>
                <a:solidFill>
                  <a:schemeClr val="tx1"/>
                </a:solidFill>
                <a:latin typeface="Arial" charset="0"/>
              </a:defRPr>
            </a:lvl6pPr>
            <a:lvl7pPr marL="3052930" indent="-234841" eaLnBrk="0" fontAlgn="base" hangingPunct="0">
              <a:spcBef>
                <a:spcPct val="0"/>
              </a:spcBef>
              <a:spcAft>
                <a:spcPct val="0"/>
              </a:spcAft>
              <a:defRPr>
                <a:solidFill>
                  <a:schemeClr val="tx1"/>
                </a:solidFill>
                <a:latin typeface="Arial" charset="0"/>
              </a:defRPr>
            </a:lvl7pPr>
            <a:lvl8pPr marL="3522612" indent="-234841" eaLnBrk="0" fontAlgn="base" hangingPunct="0">
              <a:spcBef>
                <a:spcPct val="0"/>
              </a:spcBef>
              <a:spcAft>
                <a:spcPct val="0"/>
              </a:spcAft>
              <a:defRPr>
                <a:solidFill>
                  <a:schemeClr val="tx1"/>
                </a:solidFill>
                <a:latin typeface="Arial" charset="0"/>
              </a:defRPr>
            </a:lvl8pPr>
            <a:lvl9pPr marL="3992293" indent="-234841" eaLnBrk="0" fontAlgn="base" hangingPunct="0">
              <a:spcBef>
                <a:spcPct val="0"/>
              </a:spcBef>
              <a:spcAft>
                <a:spcPct val="0"/>
              </a:spcAft>
              <a:defRPr>
                <a:solidFill>
                  <a:schemeClr val="tx1"/>
                </a:solidFill>
                <a:latin typeface="Arial" charset="0"/>
              </a:defRPr>
            </a:lvl9pPr>
          </a:lstStyle>
          <a:p>
            <a:pPr eaLnBrk="1" hangingPunct="1"/>
            <a:fld id="{ED47CF2C-8B70-4F89-9AF2-337AEF6921AB}" type="slidenum">
              <a:rPr lang="en-US" smtClean="0"/>
              <a:pPr eaLnBrk="1" hangingPunct="1"/>
              <a:t>26</a:t>
            </a:fld>
            <a:endParaRPr lang="en-US" dirty="0"/>
          </a:p>
        </p:txBody>
      </p:sp>
      <p:sp>
        <p:nvSpPr>
          <p:cNvPr id="142340" name="Rectangle 2"/>
          <p:cNvSpPr>
            <a:spLocks noGrp="1" noRot="1" noChangeAspect="1" noChangeArrowheads="1" noTextEdit="1"/>
          </p:cNvSpPr>
          <p:nvPr>
            <p:ph type="sldImg"/>
          </p:nvPr>
        </p:nvSpPr>
        <p:spPr>
          <a:ln/>
        </p:spPr>
      </p:sp>
      <p:sp>
        <p:nvSpPr>
          <p:cNvPr id="14234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63233" indent="-293551" eaLnBrk="0" hangingPunct="0">
              <a:defRPr>
                <a:solidFill>
                  <a:schemeClr val="tx1"/>
                </a:solidFill>
                <a:latin typeface="Arial" charset="0"/>
              </a:defRPr>
            </a:lvl2pPr>
            <a:lvl3pPr marL="1174204" indent="-234841" eaLnBrk="0" hangingPunct="0">
              <a:defRPr>
                <a:solidFill>
                  <a:schemeClr val="tx1"/>
                </a:solidFill>
                <a:latin typeface="Arial" charset="0"/>
              </a:defRPr>
            </a:lvl3pPr>
            <a:lvl4pPr marL="1643885" indent="-234841" eaLnBrk="0" hangingPunct="0">
              <a:defRPr>
                <a:solidFill>
                  <a:schemeClr val="tx1"/>
                </a:solidFill>
                <a:latin typeface="Arial" charset="0"/>
              </a:defRPr>
            </a:lvl4pPr>
            <a:lvl5pPr marL="2113567" indent="-234841" eaLnBrk="0" hangingPunct="0">
              <a:defRPr>
                <a:solidFill>
                  <a:schemeClr val="tx1"/>
                </a:solidFill>
                <a:latin typeface="Arial" charset="0"/>
              </a:defRPr>
            </a:lvl5pPr>
            <a:lvl6pPr marL="2583249" indent="-234841" eaLnBrk="0" fontAlgn="base" hangingPunct="0">
              <a:spcBef>
                <a:spcPct val="0"/>
              </a:spcBef>
              <a:spcAft>
                <a:spcPct val="0"/>
              </a:spcAft>
              <a:defRPr>
                <a:solidFill>
                  <a:schemeClr val="tx1"/>
                </a:solidFill>
                <a:latin typeface="Arial" charset="0"/>
              </a:defRPr>
            </a:lvl6pPr>
            <a:lvl7pPr marL="3052930" indent="-234841" eaLnBrk="0" fontAlgn="base" hangingPunct="0">
              <a:spcBef>
                <a:spcPct val="0"/>
              </a:spcBef>
              <a:spcAft>
                <a:spcPct val="0"/>
              </a:spcAft>
              <a:defRPr>
                <a:solidFill>
                  <a:schemeClr val="tx1"/>
                </a:solidFill>
                <a:latin typeface="Arial" charset="0"/>
              </a:defRPr>
            </a:lvl7pPr>
            <a:lvl8pPr marL="3522612" indent="-234841" eaLnBrk="0" fontAlgn="base" hangingPunct="0">
              <a:spcBef>
                <a:spcPct val="0"/>
              </a:spcBef>
              <a:spcAft>
                <a:spcPct val="0"/>
              </a:spcAft>
              <a:defRPr>
                <a:solidFill>
                  <a:schemeClr val="tx1"/>
                </a:solidFill>
                <a:latin typeface="Arial" charset="0"/>
              </a:defRPr>
            </a:lvl8pPr>
            <a:lvl9pPr marL="3992293" indent="-234841" eaLnBrk="0" fontAlgn="base" hangingPunct="0">
              <a:spcBef>
                <a:spcPct val="0"/>
              </a:spcBef>
              <a:spcAft>
                <a:spcPct val="0"/>
              </a:spcAft>
              <a:defRPr>
                <a:solidFill>
                  <a:schemeClr val="tx1"/>
                </a:solidFill>
                <a:latin typeface="Arial" charset="0"/>
              </a:defRPr>
            </a:lvl9pPr>
          </a:lstStyle>
          <a:p>
            <a:pPr eaLnBrk="1" hangingPunct="1"/>
            <a:r>
              <a:rPr lang="en-CA" dirty="0"/>
              <a:t>© 2010 Partnership Group – Sponsorship Specialists™</a:t>
            </a:r>
            <a:endParaRPr lang="en-US" dirty="0"/>
          </a:p>
        </p:txBody>
      </p:sp>
      <p:sp>
        <p:nvSpPr>
          <p:cNvPr id="14233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63233" indent="-293551" eaLnBrk="0" hangingPunct="0">
              <a:defRPr>
                <a:solidFill>
                  <a:schemeClr val="tx1"/>
                </a:solidFill>
                <a:latin typeface="Arial" charset="0"/>
              </a:defRPr>
            </a:lvl2pPr>
            <a:lvl3pPr marL="1174204" indent="-234841" eaLnBrk="0" hangingPunct="0">
              <a:defRPr>
                <a:solidFill>
                  <a:schemeClr val="tx1"/>
                </a:solidFill>
                <a:latin typeface="Arial" charset="0"/>
              </a:defRPr>
            </a:lvl3pPr>
            <a:lvl4pPr marL="1643885" indent="-234841" eaLnBrk="0" hangingPunct="0">
              <a:defRPr>
                <a:solidFill>
                  <a:schemeClr val="tx1"/>
                </a:solidFill>
                <a:latin typeface="Arial" charset="0"/>
              </a:defRPr>
            </a:lvl4pPr>
            <a:lvl5pPr marL="2113567" indent="-234841" eaLnBrk="0" hangingPunct="0">
              <a:defRPr>
                <a:solidFill>
                  <a:schemeClr val="tx1"/>
                </a:solidFill>
                <a:latin typeface="Arial" charset="0"/>
              </a:defRPr>
            </a:lvl5pPr>
            <a:lvl6pPr marL="2583249" indent="-234841" eaLnBrk="0" fontAlgn="base" hangingPunct="0">
              <a:spcBef>
                <a:spcPct val="0"/>
              </a:spcBef>
              <a:spcAft>
                <a:spcPct val="0"/>
              </a:spcAft>
              <a:defRPr>
                <a:solidFill>
                  <a:schemeClr val="tx1"/>
                </a:solidFill>
                <a:latin typeface="Arial" charset="0"/>
              </a:defRPr>
            </a:lvl6pPr>
            <a:lvl7pPr marL="3052930" indent="-234841" eaLnBrk="0" fontAlgn="base" hangingPunct="0">
              <a:spcBef>
                <a:spcPct val="0"/>
              </a:spcBef>
              <a:spcAft>
                <a:spcPct val="0"/>
              </a:spcAft>
              <a:defRPr>
                <a:solidFill>
                  <a:schemeClr val="tx1"/>
                </a:solidFill>
                <a:latin typeface="Arial" charset="0"/>
              </a:defRPr>
            </a:lvl7pPr>
            <a:lvl8pPr marL="3522612" indent="-234841" eaLnBrk="0" fontAlgn="base" hangingPunct="0">
              <a:spcBef>
                <a:spcPct val="0"/>
              </a:spcBef>
              <a:spcAft>
                <a:spcPct val="0"/>
              </a:spcAft>
              <a:defRPr>
                <a:solidFill>
                  <a:schemeClr val="tx1"/>
                </a:solidFill>
                <a:latin typeface="Arial" charset="0"/>
              </a:defRPr>
            </a:lvl8pPr>
            <a:lvl9pPr marL="3992293" indent="-234841" eaLnBrk="0" fontAlgn="base" hangingPunct="0">
              <a:spcBef>
                <a:spcPct val="0"/>
              </a:spcBef>
              <a:spcAft>
                <a:spcPct val="0"/>
              </a:spcAft>
              <a:defRPr>
                <a:solidFill>
                  <a:schemeClr val="tx1"/>
                </a:solidFill>
                <a:latin typeface="Arial" charset="0"/>
              </a:defRPr>
            </a:lvl9pPr>
          </a:lstStyle>
          <a:p>
            <a:pPr eaLnBrk="1" hangingPunct="1"/>
            <a:fld id="{ED47CF2C-8B70-4F89-9AF2-337AEF6921AB}" type="slidenum">
              <a:rPr lang="en-US" smtClean="0"/>
              <a:pPr eaLnBrk="1" hangingPunct="1"/>
              <a:t>27</a:t>
            </a:fld>
            <a:endParaRPr lang="en-US" dirty="0"/>
          </a:p>
        </p:txBody>
      </p:sp>
      <p:sp>
        <p:nvSpPr>
          <p:cNvPr id="142340" name="Rectangle 2"/>
          <p:cNvSpPr>
            <a:spLocks noGrp="1" noRot="1" noChangeAspect="1" noChangeArrowheads="1" noTextEdit="1"/>
          </p:cNvSpPr>
          <p:nvPr>
            <p:ph type="sldImg"/>
          </p:nvPr>
        </p:nvSpPr>
        <p:spPr>
          <a:ln/>
        </p:spPr>
      </p:sp>
      <p:sp>
        <p:nvSpPr>
          <p:cNvPr id="14234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849"/>
              </a:spcBef>
            </a:pPr>
            <a:r>
              <a:rPr lang="en-US" dirty="0"/>
              <a:t>Share slide – focus on email and LinkedIn</a:t>
            </a:r>
          </a:p>
          <a:p>
            <a:pPr>
              <a:spcBef>
                <a:spcPts val="1849"/>
              </a:spcBef>
            </a:pPr>
            <a:endParaRPr lang="en-US" dirty="0"/>
          </a:p>
        </p:txBody>
      </p:sp>
      <p:sp>
        <p:nvSpPr>
          <p:cNvPr id="4" name="Slide Number Placeholder 3"/>
          <p:cNvSpPr>
            <a:spLocks noGrp="1"/>
          </p:cNvSpPr>
          <p:nvPr>
            <p:ph type="sldNum" sz="quarter" idx="10"/>
          </p:nvPr>
        </p:nvSpPr>
        <p:spPr/>
        <p:txBody>
          <a:bodyPr/>
          <a:lstStyle/>
          <a:p>
            <a:fld id="{418A058C-D5BA-4DD7-BF6E-0D2AEE528900}" type="slidenum">
              <a:rPr lang="en-US" smtClean="0"/>
              <a:pPr/>
              <a:t>3</a:t>
            </a:fld>
            <a:endParaRPr lang="en-US" dirty="0"/>
          </a:p>
        </p:txBody>
      </p:sp>
    </p:spTree>
    <p:extLst>
      <p:ext uri="{BB962C8B-B14F-4D97-AF65-F5344CB8AC3E}">
        <p14:creationId xmlns:p14="http://schemas.microsoft.com/office/powerpoint/2010/main" val="8127026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63233" indent="-293551">
              <a:defRPr>
                <a:solidFill>
                  <a:schemeClr val="tx1"/>
                </a:solidFill>
                <a:latin typeface="Arial" charset="0"/>
              </a:defRPr>
            </a:lvl2pPr>
            <a:lvl3pPr marL="1174204" indent="-234841">
              <a:defRPr>
                <a:solidFill>
                  <a:schemeClr val="tx1"/>
                </a:solidFill>
                <a:latin typeface="Arial" charset="0"/>
              </a:defRPr>
            </a:lvl3pPr>
            <a:lvl4pPr marL="1643885" indent="-234841">
              <a:defRPr>
                <a:solidFill>
                  <a:schemeClr val="tx1"/>
                </a:solidFill>
                <a:latin typeface="Arial" charset="0"/>
              </a:defRPr>
            </a:lvl4pPr>
            <a:lvl5pPr marL="2113567" indent="-234841">
              <a:defRPr>
                <a:solidFill>
                  <a:schemeClr val="tx1"/>
                </a:solidFill>
                <a:latin typeface="Arial" charset="0"/>
              </a:defRPr>
            </a:lvl5pPr>
            <a:lvl6pPr marL="2583249" indent="-234841" eaLnBrk="0" fontAlgn="base" hangingPunct="0">
              <a:spcBef>
                <a:spcPct val="0"/>
              </a:spcBef>
              <a:spcAft>
                <a:spcPct val="0"/>
              </a:spcAft>
              <a:defRPr>
                <a:solidFill>
                  <a:schemeClr val="tx1"/>
                </a:solidFill>
                <a:latin typeface="Arial" charset="0"/>
              </a:defRPr>
            </a:lvl6pPr>
            <a:lvl7pPr marL="3052930" indent="-234841" eaLnBrk="0" fontAlgn="base" hangingPunct="0">
              <a:spcBef>
                <a:spcPct val="0"/>
              </a:spcBef>
              <a:spcAft>
                <a:spcPct val="0"/>
              </a:spcAft>
              <a:defRPr>
                <a:solidFill>
                  <a:schemeClr val="tx1"/>
                </a:solidFill>
                <a:latin typeface="Arial" charset="0"/>
              </a:defRPr>
            </a:lvl7pPr>
            <a:lvl8pPr marL="3522612" indent="-234841" eaLnBrk="0" fontAlgn="base" hangingPunct="0">
              <a:spcBef>
                <a:spcPct val="0"/>
              </a:spcBef>
              <a:spcAft>
                <a:spcPct val="0"/>
              </a:spcAft>
              <a:defRPr>
                <a:solidFill>
                  <a:schemeClr val="tx1"/>
                </a:solidFill>
                <a:latin typeface="Arial" charset="0"/>
              </a:defRPr>
            </a:lvl8pPr>
            <a:lvl9pPr marL="3992293" indent="-234841" eaLnBrk="0" fontAlgn="base" hangingPunct="0">
              <a:spcBef>
                <a:spcPct val="0"/>
              </a:spcBef>
              <a:spcAft>
                <a:spcPct val="0"/>
              </a:spcAft>
              <a:defRPr>
                <a:solidFill>
                  <a:schemeClr val="tx1"/>
                </a:solidFill>
                <a:latin typeface="Arial" charset="0"/>
              </a:defRPr>
            </a:lvl9pPr>
          </a:lstStyle>
          <a:p>
            <a:r>
              <a:rPr lang="en-CA" dirty="0"/>
              <a:t>Prospecting + Discovery Sessions: Partnership Group Copyright 2011</a:t>
            </a:r>
            <a:endParaRPr lang="en-US" dirty="0"/>
          </a:p>
        </p:txBody>
      </p:sp>
      <p:sp>
        <p:nvSpPr>
          <p:cNvPr id="131075" name="Rectangle 2"/>
          <p:cNvSpPr>
            <a:spLocks noGrp="1" noRot="1" noChangeAspect="1" noChangeArrowheads="1" noTextEdit="1"/>
          </p:cNvSpPr>
          <p:nvPr>
            <p:ph type="sldImg"/>
          </p:nvPr>
        </p:nvSpPr>
        <p:spPr>
          <a:ln/>
        </p:spPr>
      </p:sp>
      <p:sp>
        <p:nvSpPr>
          <p:cNvPr id="1310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Tree>
    <p:extLst>
      <p:ext uri="{BB962C8B-B14F-4D97-AF65-F5344CB8AC3E}">
        <p14:creationId xmlns:p14="http://schemas.microsoft.com/office/powerpoint/2010/main" val="17422878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63233" indent="-293551" eaLnBrk="0" hangingPunct="0">
              <a:defRPr>
                <a:solidFill>
                  <a:schemeClr val="tx1"/>
                </a:solidFill>
                <a:latin typeface="Arial" charset="0"/>
              </a:defRPr>
            </a:lvl2pPr>
            <a:lvl3pPr marL="1174204" indent="-234841" eaLnBrk="0" hangingPunct="0">
              <a:defRPr>
                <a:solidFill>
                  <a:schemeClr val="tx1"/>
                </a:solidFill>
                <a:latin typeface="Arial" charset="0"/>
              </a:defRPr>
            </a:lvl3pPr>
            <a:lvl4pPr marL="1643885" indent="-234841" eaLnBrk="0" hangingPunct="0">
              <a:defRPr>
                <a:solidFill>
                  <a:schemeClr val="tx1"/>
                </a:solidFill>
                <a:latin typeface="Arial" charset="0"/>
              </a:defRPr>
            </a:lvl4pPr>
            <a:lvl5pPr marL="2113567" indent="-234841" eaLnBrk="0" hangingPunct="0">
              <a:defRPr>
                <a:solidFill>
                  <a:schemeClr val="tx1"/>
                </a:solidFill>
                <a:latin typeface="Arial" charset="0"/>
              </a:defRPr>
            </a:lvl5pPr>
            <a:lvl6pPr marL="2583249" indent="-234841" eaLnBrk="0" fontAlgn="base" hangingPunct="0">
              <a:spcBef>
                <a:spcPct val="0"/>
              </a:spcBef>
              <a:spcAft>
                <a:spcPct val="0"/>
              </a:spcAft>
              <a:defRPr>
                <a:solidFill>
                  <a:schemeClr val="tx1"/>
                </a:solidFill>
                <a:latin typeface="Arial" charset="0"/>
              </a:defRPr>
            </a:lvl6pPr>
            <a:lvl7pPr marL="3052930" indent="-234841" eaLnBrk="0" fontAlgn="base" hangingPunct="0">
              <a:spcBef>
                <a:spcPct val="0"/>
              </a:spcBef>
              <a:spcAft>
                <a:spcPct val="0"/>
              </a:spcAft>
              <a:defRPr>
                <a:solidFill>
                  <a:schemeClr val="tx1"/>
                </a:solidFill>
                <a:latin typeface="Arial" charset="0"/>
              </a:defRPr>
            </a:lvl7pPr>
            <a:lvl8pPr marL="3522612" indent="-234841" eaLnBrk="0" fontAlgn="base" hangingPunct="0">
              <a:spcBef>
                <a:spcPct val="0"/>
              </a:spcBef>
              <a:spcAft>
                <a:spcPct val="0"/>
              </a:spcAft>
              <a:defRPr>
                <a:solidFill>
                  <a:schemeClr val="tx1"/>
                </a:solidFill>
                <a:latin typeface="Arial" charset="0"/>
              </a:defRPr>
            </a:lvl8pPr>
            <a:lvl9pPr marL="3992293" indent="-234841" eaLnBrk="0" fontAlgn="base" hangingPunct="0">
              <a:spcBef>
                <a:spcPct val="0"/>
              </a:spcBef>
              <a:spcAft>
                <a:spcPct val="0"/>
              </a:spcAft>
              <a:defRPr>
                <a:solidFill>
                  <a:schemeClr val="tx1"/>
                </a:solidFill>
                <a:latin typeface="Arial" charset="0"/>
              </a:defRPr>
            </a:lvl9pPr>
          </a:lstStyle>
          <a:p>
            <a:pPr eaLnBrk="1" hangingPunct="1"/>
            <a:r>
              <a:rPr lang="en-CA" dirty="0"/>
              <a:t>© 2010 Partnership Group – Sponsorship Specialists™</a:t>
            </a:r>
            <a:endParaRPr lang="en-US" dirty="0"/>
          </a:p>
        </p:txBody>
      </p:sp>
      <p:sp>
        <p:nvSpPr>
          <p:cNvPr id="7680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63233" indent="-293551" eaLnBrk="0" hangingPunct="0">
              <a:defRPr>
                <a:solidFill>
                  <a:schemeClr val="tx1"/>
                </a:solidFill>
                <a:latin typeface="Arial" charset="0"/>
              </a:defRPr>
            </a:lvl2pPr>
            <a:lvl3pPr marL="1174204" indent="-234841" eaLnBrk="0" hangingPunct="0">
              <a:defRPr>
                <a:solidFill>
                  <a:schemeClr val="tx1"/>
                </a:solidFill>
                <a:latin typeface="Arial" charset="0"/>
              </a:defRPr>
            </a:lvl3pPr>
            <a:lvl4pPr marL="1643885" indent="-234841" eaLnBrk="0" hangingPunct="0">
              <a:defRPr>
                <a:solidFill>
                  <a:schemeClr val="tx1"/>
                </a:solidFill>
                <a:latin typeface="Arial" charset="0"/>
              </a:defRPr>
            </a:lvl4pPr>
            <a:lvl5pPr marL="2113567" indent="-234841" eaLnBrk="0" hangingPunct="0">
              <a:defRPr>
                <a:solidFill>
                  <a:schemeClr val="tx1"/>
                </a:solidFill>
                <a:latin typeface="Arial" charset="0"/>
              </a:defRPr>
            </a:lvl5pPr>
            <a:lvl6pPr marL="2583249" indent="-234841" eaLnBrk="0" fontAlgn="base" hangingPunct="0">
              <a:spcBef>
                <a:spcPct val="0"/>
              </a:spcBef>
              <a:spcAft>
                <a:spcPct val="0"/>
              </a:spcAft>
              <a:defRPr>
                <a:solidFill>
                  <a:schemeClr val="tx1"/>
                </a:solidFill>
                <a:latin typeface="Arial" charset="0"/>
              </a:defRPr>
            </a:lvl6pPr>
            <a:lvl7pPr marL="3052930" indent="-234841" eaLnBrk="0" fontAlgn="base" hangingPunct="0">
              <a:spcBef>
                <a:spcPct val="0"/>
              </a:spcBef>
              <a:spcAft>
                <a:spcPct val="0"/>
              </a:spcAft>
              <a:defRPr>
                <a:solidFill>
                  <a:schemeClr val="tx1"/>
                </a:solidFill>
                <a:latin typeface="Arial" charset="0"/>
              </a:defRPr>
            </a:lvl7pPr>
            <a:lvl8pPr marL="3522612" indent="-234841" eaLnBrk="0" fontAlgn="base" hangingPunct="0">
              <a:spcBef>
                <a:spcPct val="0"/>
              </a:spcBef>
              <a:spcAft>
                <a:spcPct val="0"/>
              </a:spcAft>
              <a:defRPr>
                <a:solidFill>
                  <a:schemeClr val="tx1"/>
                </a:solidFill>
                <a:latin typeface="Arial" charset="0"/>
              </a:defRPr>
            </a:lvl8pPr>
            <a:lvl9pPr marL="3992293" indent="-234841" eaLnBrk="0" fontAlgn="base" hangingPunct="0">
              <a:spcBef>
                <a:spcPct val="0"/>
              </a:spcBef>
              <a:spcAft>
                <a:spcPct val="0"/>
              </a:spcAft>
              <a:defRPr>
                <a:solidFill>
                  <a:schemeClr val="tx1"/>
                </a:solidFill>
                <a:latin typeface="Arial" charset="0"/>
              </a:defRPr>
            </a:lvl9pPr>
          </a:lstStyle>
          <a:p>
            <a:pPr eaLnBrk="1" hangingPunct="1"/>
            <a:fld id="{C308CB69-CA4F-40DC-88DF-DF5C90E037C8}" type="slidenum">
              <a:rPr lang="en-US" smtClean="0"/>
              <a:pPr eaLnBrk="1" hangingPunct="1"/>
              <a:t>5</a:t>
            </a:fld>
            <a:endParaRPr lang="en-US" dirty="0"/>
          </a:p>
        </p:txBody>
      </p:sp>
      <p:sp>
        <p:nvSpPr>
          <p:cNvPr id="76804" name="Rectangle 2"/>
          <p:cNvSpPr>
            <a:spLocks noGrp="1" noRot="1" noChangeAspect="1" noChangeArrowheads="1" noTextEdit="1"/>
          </p:cNvSpPr>
          <p:nvPr>
            <p:ph type="sldImg"/>
          </p:nvPr>
        </p:nvSpPr>
        <p:spPr>
          <a:ln/>
        </p:spPr>
      </p:sp>
      <p:sp>
        <p:nvSpPr>
          <p:cNvPr id="7680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buAutoNum type="arabicParenR"/>
            </a:pPr>
            <a:r>
              <a:rPr lang="en-US" dirty="0"/>
              <a:t>What is the difference between sponsorship, advertising, donations / philanthropy and grants?</a:t>
            </a:r>
          </a:p>
          <a:p>
            <a:pPr marL="228600" indent="-228600" eaLnBrk="1" hangingPunct="1">
              <a:buAutoNum type="arabicParenR"/>
            </a:pPr>
            <a:r>
              <a:rPr lang="en-US" dirty="0"/>
              <a:t>What are the key 5 elements that it takes to achieve success sin this whether you are a huge or small organization?</a:t>
            </a:r>
          </a:p>
          <a:p>
            <a:pPr marL="228600" indent="-228600" eaLnBrk="1" hangingPunct="1">
              <a:buAutoNum type="arabicParenR"/>
            </a:pPr>
            <a:r>
              <a:rPr lang="en-US" dirty="0"/>
              <a:t>Why:</a:t>
            </a:r>
          </a:p>
          <a:p>
            <a:pPr marL="685800" lvl="1" indent="-228600" eaLnBrk="1" hangingPunct="1">
              <a:buFont typeface="+mj-lt"/>
              <a:buAutoNum type="alphaLcParenR"/>
            </a:pPr>
            <a:r>
              <a:rPr lang="en-US" dirty="0"/>
              <a:t>Own a venue, like the City or private facility</a:t>
            </a:r>
          </a:p>
          <a:p>
            <a:pPr marL="685800" marR="0" lvl="1" indent="-228600" algn="l" defTabSz="914400" rtl="0" eaLnBrk="1" fontAlgn="auto" latinLnBrk="0" hangingPunct="1">
              <a:lnSpc>
                <a:spcPct val="100000"/>
              </a:lnSpc>
              <a:spcBef>
                <a:spcPts val="0"/>
              </a:spcBef>
              <a:spcAft>
                <a:spcPts val="0"/>
              </a:spcAft>
              <a:buClrTx/>
              <a:buSzTx/>
              <a:buFont typeface="+mj-lt"/>
              <a:buAutoNum type="alphaLcParenR"/>
              <a:tabLst/>
              <a:defRPr/>
            </a:pPr>
            <a:r>
              <a:rPr lang="en-US" dirty="0"/>
              <a:t>For top level sport organizations like </a:t>
            </a:r>
            <a:r>
              <a:rPr lang="en-US" sz="1800" dirty="0">
                <a:effectLst/>
                <a:latin typeface="Calibri" panose="020F0502020204030204" pitchFamily="34" charset="0"/>
                <a:ea typeface="Times New Roman" panose="02020603050405020304" pitchFamily="18" charset="0"/>
              </a:rPr>
              <a:t>1812 FC  - Barrie’s Semi Pro soccer team </a:t>
            </a:r>
          </a:p>
          <a:p>
            <a:pPr marL="800100" marR="0" lvl="1" indent="-342900" algn="l" defTabSz="914400" rtl="0" eaLnBrk="1" fontAlgn="auto" latinLnBrk="0" hangingPunct="1">
              <a:lnSpc>
                <a:spcPct val="100000"/>
              </a:lnSpc>
              <a:spcBef>
                <a:spcPts val="0"/>
              </a:spcBef>
              <a:spcAft>
                <a:spcPts val="0"/>
              </a:spcAft>
              <a:buClrTx/>
              <a:buSzTx/>
              <a:buFont typeface="+mj-lt"/>
              <a:buAutoNum type="alphaLcParenR"/>
              <a:tabLst/>
              <a:defRPr/>
            </a:pPr>
            <a:r>
              <a:rPr lang="en-US" sz="1800" dirty="0">
                <a:effectLst/>
                <a:latin typeface="Calibri" panose="020F0502020204030204" pitchFamily="34" charset="0"/>
                <a:ea typeface="Calibri" panose="020F0502020204030204" pitchFamily="34" charset="0"/>
              </a:rPr>
              <a:t>Competitive teams like AAA Colts Hockey Club</a:t>
            </a:r>
          </a:p>
          <a:p>
            <a:pPr marL="800100" marR="0" lvl="1" indent="-342900" algn="l" defTabSz="914400" rtl="0" eaLnBrk="1" fontAlgn="auto" latinLnBrk="0" hangingPunct="1">
              <a:lnSpc>
                <a:spcPct val="100000"/>
              </a:lnSpc>
              <a:spcBef>
                <a:spcPts val="0"/>
              </a:spcBef>
              <a:spcAft>
                <a:spcPts val="0"/>
              </a:spcAft>
              <a:buClrTx/>
              <a:buSzTx/>
              <a:buFont typeface="+mj-lt"/>
              <a:buAutoNum type="alphaLcParenR"/>
              <a:tabLst/>
              <a:defRPr/>
            </a:pPr>
            <a:r>
              <a:rPr lang="en-US" sz="1800" dirty="0">
                <a:effectLst/>
                <a:latin typeface="Calibri" panose="020F0502020204030204" pitchFamily="34" charset="0"/>
                <a:ea typeface="Calibri" panose="020F0502020204030204" pitchFamily="34" charset="0"/>
              </a:rPr>
              <a:t>Sport association like Minor Hockey, Soccer or Cricket</a:t>
            </a:r>
            <a:endParaRPr lang="en-CA" sz="1800" dirty="0">
              <a:effectLst/>
              <a:latin typeface="Calibri" panose="020F0502020204030204" pitchFamily="34" charset="0"/>
              <a:ea typeface="Calibri" panose="020F0502020204030204" pitchFamily="34" charset="0"/>
            </a:endParaRPr>
          </a:p>
          <a:p>
            <a:pPr marL="685800" lvl="1" indent="-228600" eaLnBrk="1" hangingPunct="1">
              <a:buFont typeface="+mj-lt"/>
              <a:buAutoNum type="alphaLcParenR"/>
            </a:pPr>
            <a:r>
              <a:rPr lang="en-US" dirty="0"/>
              <a:t>For recreational level sport organizations like Barrie Pickle Ball Club</a:t>
            </a:r>
          </a:p>
          <a:p>
            <a:pPr marL="685800" lvl="1" indent="-228600" eaLnBrk="1" hangingPunct="1">
              <a:buFont typeface="+mj-lt"/>
              <a:buAutoNum type="alphaLcParenR"/>
            </a:pPr>
            <a:r>
              <a:rPr lang="en-US" dirty="0"/>
              <a:t>Local gymnastics club, football team, </a:t>
            </a:r>
          </a:p>
          <a:p>
            <a:pPr marL="685800" lvl="1" indent="-228600" eaLnBrk="1" hangingPunct="1">
              <a:buFont typeface="+mj-lt"/>
              <a:buAutoNum type="alphaLcParenR"/>
            </a:pPr>
            <a:r>
              <a:rPr lang="en-US" dirty="0"/>
              <a:t>Host events / fundraisers, tournaments, bringing in events and provincials or regionals</a:t>
            </a:r>
          </a:p>
          <a:p>
            <a:pPr marL="685800" lvl="1" indent="-228600" eaLnBrk="1" hangingPunct="1">
              <a:buAutoNum type="alphaLcParenR"/>
            </a:pPr>
            <a:endParaRPr lang="en-US" dirty="0"/>
          </a:p>
          <a:p>
            <a:pPr marL="457200" lvl="1" indent="0" eaLnBrk="1" hangingPunct="1">
              <a:buNone/>
            </a:pPr>
            <a:r>
              <a:rPr lang="en-US" dirty="0"/>
              <a:t>The Q and A</a:t>
            </a:r>
          </a:p>
          <a:p>
            <a:pPr marL="685800" lvl="1" indent="-228600" eaLnBrk="1" hangingPunct="1">
              <a:buAutoNum type="alphaLcParenR"/>
            </a:pPr>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63233" indent="-293551" eaLnBrk="0" hangingPunct="0">
              <a:defRPr>
                <a:solidFill>
                  <a:schemeClr val="tx1"/>
                </a:solidFill>
                <a:latin typeface="Arial" charset="0"/>
              </a:defRPr>
            </a:lvl2pPr>
            <a:lvl3pPr marL="1174204" indent="-234841" eaLnBrk="0" hangingPunct="0">
              <a:defRPr>
                <a:solidFill>
                  <a:schemeClr val="tx1"/>
                </a:solidFill>
                <a:latin typeface="Arial" charset="0"/>
              </a:defRPr>
            </a:lvl3pPr>
            <a:lvl4pPr marL="1643885" indent="-234841" eaLnBrk="0" hangingPunct="0">
              <a:defRPr>
                <a:solidFill>
                  <a:schemeClr val="tx1"/>
                </a:solidFill>
                <a:latin typeface="Arial" charset="0"/>
              </a:defRPr>
            </a:lvl4pPr>
            <a:lvl5pPr marL="2113567" indent="-234841" eaLnBrk="0" hangingPunct="0">
              <a:defRPr>
                <a:solidFill>
                  <a:schemeClr val="tx1"/>
                </a:solidFill>
                <a:latin typeface="Arial" charset="0"/>
              </a:defRPr>
            </a:lvl5pPr>
            <a:lvl6pPr marL="2583249" indent="-234841" eaLnBrk="0" fontAlgn="base" hangingPunct="0">
              <a:spcBef>
                <a:spcPct val="0"/>
              </a:spcBef>
              <a:spcAft>
                <a:spcPct val="0"/>
              </a:spcAft>
              <a:defRPr>
                <a:solidFill>
                  <a:schemeClr val="tx1"/>
                </a:solidFill>
                <a:latin typeface="Arial" charset="0"/>
              </a:defRPr>
            </a:lvl6pPr>
            <a:lvl7pPr marL="3052930" indent="-234841" eaLnBrk="0" fontAlgn="base" hangingPunct="0">
              <a:spcBef>
                <a:spcPct val="0"/>
              </a:spcBef>
              <a:spcAft>
                <a:spcPct val="0"/>
              </a:spcAft>
              <a:defRPr>
                <a:solidFill>
                  <a:schemeClr val="tx1"/>
                </a:solidFill>
                <a:latin typeface="Arial" charset="0"/>
              </a:defRPr>
            </a:lvl7pPr>
            <a:lvl8pPr marL="3522612" indent="-234841" eaLnBrk="0" fontAlgn="base" hangingPunct="0">
              <a:spcBef>
                <a:spcPct val="0"/>
              </a:spcBef>
              <a:spcAft>
                <a:spcPct val="0"/>
              </a:spcAft>
              <a:defRPr>
                <a:solidFill>
                  <a:schemeClr val="tx1"/>
                </a:solidFill>
                <a:latin typeface="Arial" charset="0"/>
              </a:defRPr>
            </a:lvl8pPr>
            <a:lvl9pPr marL="3992293" indent="-234841" eaLnBrk="0" fontAlgn="base" hangingPunct="0">
              <a:spcBef>
                <a:spcPct val="0"/>
              </a:spcBef>
              <a:spcAft>
                <a:spcPct val="0"/>
              </a:spcAft>
              <a:defRPr>
                <a:solidFill>
                  <a:schemeClr val="tx1"/>
                </a:solidFill>
                <a:latin typeface="Arial"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prstClr val="black"/>
                </a:solidFill>
                <a:effectLst/>
                <a:uLnTx/>
                <a:uFillTx/>
                <a:latin typeface="Arial" charset="0"/>
                <a:ea typeface="+mn-ea"/>
                <a:cs typeface="+mn-cs"/>
              </a:rPr>
              <a:t>© 2010 Partnership Group – Sponsorship Specialists™</a:t>
            </a:r>
            <a:endParaRPr kumimoji="0" lang="en-US" sz="12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7680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63233" indent="-293551" eaLnBrk="0" hangingPunct="0">
              <a:defRPr>
                <a:solidFill>
                  <a:schemeClr val="tx1"/>
                </a:solidFill>
                <a:latin typeface="Arial" charset="0"/>
              </a:defRPr>
            </a:lvl2pPr>
            <a:lvl3pPr marL="1174204" indent="-234841" eaLnBrk="0" hangingPunct="0">
              <a:defRPr>
                <a:solidFill>
                  <a:schemeClr val="tx1"/>
                </a:solidFill>
                <a:latin typeface="Arial" charset="0"/>
              </a:defRPr>
            </a:lvl3pPr>
            <a:lvl4pPr marL="1643885" indent="-234841" eaLnBrk="0" hangingPunct="0">
              <a:defRPr>
                <a:solidFill>
                  <a:schemeClr val="tx1"/>
                </a:solidFill>
                <a:latin typeface="Arial" charset="0"/>
              </a:defRPr>
            </a:lvl4pPr>
            <a:lvl5pPr marL="2113567" indent="-234841" eaLnBrk="0" hangingPunct="0">
              <a:defRPr>
                <a:solidFill>
                  <a:schemeClr val="tx1"/>
                </a:solidFill>
                <a:latin typeface="Arial" charset="0"/>
              </a:defRPr>
            </a:lvl5pPr>
            <a:lvl6pPr marL="2583249" indent="-234841" eaLnBrk="0" fontAlgn="base" hangingPunct="0">
              <a:spcBef>
                <a:spcPct val="0"/>
              </a:spcBef>
              <a:spcAft>
                <a:spcPct val="0"/>
              </a:spcAft>
              <a:defRPr>
                <a:solidFill>
                  <a:schemeClr val="tx1"/>
                </a:solidFill>
                <a:latin typeface="Arial" charset="0"/>
              </a:defRPr>
            </a:lvl6pPr>
            <a:lvl7pPr marL="3052930" indent="-234841" eaLnBrk="0" fontAlgn="base" hangingPunct="0">
              <a:spcBef>
                <a:spcPct val="0"/>
              </a:spcBef>
              <a:spcAft>
                <a:spcPct val="0"/>
              </a:spcAft>
              <a:defRPr>
                <a:solidFill>
                  <a:schemeClr val="tx1"/>
                </a:solidFill>
                <a:latin typeface="Arial" charset="0"/>
              </a:defRPr>
            </a:lvl7pPr>
            <a:lvl8pPr marL="3522612" indent="-234841" eaLnBrk="0" fontAlgn="base" hangingPunct="0">
              <a:spcBef>
                <a:spcPct val="0"/>
              </a:spcBef>
              <a:spcAft>
                <a:spcPct val="0"/>
              </a:spcAft>
              <a:defRPr>
                <a:solidFill>
                  <a:schemeClr val="tx1"/>
                </a:solidFill>
                <a:latin typeface="Arial" charset="0"/>
              </a:defRPr>
            </a:lvl8pPr>
            <a:lvl9pPr marL="3992293" indent="-234841" eaLnBrk="0" fontAlgn="base" hangingPunct="0">
              <a:spcBef>
                <a:spcPct val="0"/>
              </a:spcBef>
              <a:spcAft>
                <a:spcPct val="0"/>
              </a:spcAft>
              <a:defRPr>
                <a:solidFill>
                  <a:schemeClr val="tx1"/>
                </a:solidFill>
                <a:latin typeface="Arial"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308CB69-CA4F-40DC-88DF-DF5C90E037C8}"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76804" name="Rectangle 2"/>
          <p:cNvSpPr>
            <a:spLocks noGrp="1" noRot="1" noChangeAspect="1" noChangeArrowheads="1" noTextEdit="1"/>
          </p:cNvSpPr>
          <p:nvPr>
            <p:ph type="sldImg"/>
          </p:nvPr>
        </p:nvSpPr>
        <p:spPr>
          <a:ln/>
        </p:spPr>
      </p:sp>
      <p:sp>
        <p:nvSpPr>
          <p:cNvPr id="7680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t>I understand this is a cross section of volunteers, board members, front line volunteers, staff etc. </a:t>
            </a:r>
          </a:p>
          <a:p>
            <a:pPr eaLnBrk="1" hangingPunct="1"/>
            <a:endParaRPr lang="en-US" dirty="0"/>
          </a:p>
          <a:p>
            <a:pPr eaLnBrk="1" hangingPunct="1"/>
            <a:r>
              <a:rPr lang="en-US" dirty="0"/>
              <a:t>In our industry of sport… we all wear many hats</a:t>
            </a:r>
          </a:p>
          <a:p>
            <a:pPr eaLnBrk="1" hangingPunct="1"/>
            <a:endParaRPr lang="en-US" dirty="0"/>
          </a:p>
          <a:p>
            <a:pPr eaLnBrk="1" hangingPunct="1"/>
            <a:r>
              <a:rPr lang="en-US" dirty="0"/>
              <a:t>This session will hopefully be eye opening for you and also understand you cannot do all of it because you are all too busy, but hopefully can take away and implement some of it</a:t>
            </a:r>
          </a:p>
          <a:p>
            <a:pPr eaLnBrk="1" hangingPunct="1"/>
            <a:endParaRPr lang="en-US" dirty="0"/>
          </a:p>
          <a:p>
            <a:pPr eaLnBrk="1" hangingPunct="1"/>
            <a:r>
              <a:rPr lang="en-US" dirty="0"/>
              <a:t>This session will make you feel a little uncomfortable – I hope – because if it doesn’t we are doing something wrong because for many of you, you will push back and say “that’s not the way we do it around here”… so a quick slide before we get started …</a:t>
            </a:r>
          </a:p>
          <a:p>
            <a:pPr eaLnBrk="1" hangingPunct="1"/>
            <a:endParaRPr lang="en-US" dirty="0"/>
          </a:p>
        </p:txBody>
      </p:sp>
    </p:spTree>
    <p:extLst>
      <p:ext uri="{BB962C8B-B14F-4D97-AF65-F5344CB8AC3E}">
        <p14:creationId xmlns:p14="http://schemas.microsoft.com/office/powerpoint/2010/main" val="40779489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63233" indent="-293551" eaLnBrk="0" hangingPunct="0">
              <a:defRPr>
                <a:solidFill>
                  <a:schemeClr val="tx1"/>
                </a:solidFill>
                <a:latin typeface="Arial" charset="0"/>
              </a:defRPr>
            </a:lvl2pPr>
            <a:lvl3pPr marL="1174204" indent="-234841" eaLnBrk="0" hangingPunct="0">
              <a:defRPr>
                <a:solidFill>
                  <a:schemeClr val="tx1"/>
                </a:solidFill>
                <a:latin typeface="Arial" charset="0"/>
              </a:defRPr>
            </a:lvl3pPr>
            <a:lvl4pPr marL="1643885" indent="-234841" eaLnBrk="0" hangingPunct="0">
              <a:defRPr>
                <a:solidFill>
                  <a:schemeClr val="tx1"/>
                </a:solidFill>
                <a:latin typeface="Arial" charset="0"/>
              </a:defRPr>
            </a:lvl4pPr>
            <a:lvl5pPr marL="2113567" indent="-234841" eaLnBrk="0" hangingPunct="0">
              <a:defRPr>
                <a:solidFill>
                  <a:schemeClr val="tx1"/>
                </a:solidFill>
                <a:latin typeface="Arial" charset="0"/>
              </a:defRPr>
            </a:lvl5pPr>
            <a:lvl6pPr marL="2583249" indent="-234841" eaLnBrk="0" fontAlgn="base" hangingPunct="0">
              <a:spcBef>
                <a:spcPct val="0"/>
              </a:spcBef>
              <a:spcAft>
                <a:spcPct val="0"/>
              </a:spcAft>
              <a:defRPr>
                <a:solidFill>
                  <a:schemeClr val="tx1"/>
                </a:solidFill>
                <a:latin typeface="Arial" charset="0"/>
              </a:defRPr>
            </a:lvl6pPr>
            <a:lvl7pPr marL="3052930" indent="-234841" eaLnBrk="0" fontAlgn="base" hangingPunct="0">
              <a:spcBef>
                <a:spcPct val="0"/>
              </a:spcBef>
              <a:spcAft>
                <a:spcPct val="0"/>
              </a:spcAft>
              <a:defRPr>
                <a:solidFill>
                  <a:schemeClr val="tx1"/>
                </a:solidFill>
                <a:latin typeface="Arial" charset="0"/>
              </a:defRPr>
            </a:lvl7pPr>
            <a:lvl8pPr marL="3522612" indent="-234841" eaLnBrk="0" fontAlgn="base" hangingPunct="0">
              <a:spcBef>
                <a:spcPct val="0"/>
              </a:spcBef>
              <a:spcAft>
                <a:spcPct val="0"/>
              </a:spcAft>
              <a:defRPr>
                <a:solidFill>
                  <a:schemeClr val="tx1"/>
                </a:solidFill>
                <a:latin typeface="Arial" charset="0"/>
              </a:defRPr>
            </a:lvl8pPr>
            <a:lvl9pPr marL="3992293" indent="-234841" eaLnBrk="0" fontAlgn="base" hangingPunct="0">
              <a:spcBef>
                <a:spcPct val="0"/>
              </a:spcBef>
              <a:spcAft>
                <a:spcPct val="0"/>
              </a:spcAft>
              <a:defRPr>
                <a:solidFill>
                  <a:schemeClr val="tx1"/>
                </a:solidFill>
                <a:latin typeface="Arial" charset="0"/>
              </a:defRPr>
            </a:lvl9pPr>
          </a:lstStyle>
          <a:p>
            <a:pPr eaLnBrk="1" hangingPunct="1"/>
            <a:r>
              <a:rPr lang="en-CA" dirty="0"/>
              <a:t>© 2010 Partnership Group – Sponsorship Specialists™</a:t>
            </a:r>
            <a:endParaRPr lang="en-US" dirty="0"/>
          </a:p>
        </p:txBody>
      </p:sp>
      <p:sp>
        <p:nvSpPr>
          <p:cNvPr id="7680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63233" indent="-293551" eaLnBrk="0" hangingPunct="0">
              <a:defRPr>
                <a:solidFill>
                  <a:schemeClr val="tx1"/>
                </a:solidFill>
                <a:latin typeface="Arial" charset="0"/>
              </a:defRPr>
            </a:lvl2pPr>
            <a:lvl3pPr marL="1174204" indent="-234841" eaLnBrk="0" hangingPunct="0">
              <a:defRPr>
                <a:solidFill>
                  <a:schemeClr val="tx1"/>
                </a:solidFill>
                <a:latin typeface="Arial" charset="0"/>
              </a:defRPr>
            </a:lvl3pPr>
            <a:lvl4pPr marL="1643885" indent="-234841" eaLnBrk="0" hangingPunct="0">
              <a:defRPr>
                <a:solidFill>
                  <a:schemeClr val="tx1"/>
                </a:solidFill>
                <a:latin typeface="Arial" charset="0"/>
              </a:defRPr>
            </a:lvl4pPr>
            <a:lvl5pPr marL="2113567" indent="-234841" eaLnBrk="0" hangingPunct="0">
              <a:defRPr>
                <a:solidFill>
                  <a:schemeClr val="tx1"/>
                </a:solidFill>
                <a:latin typeface="Arial" charset="0"/>
              </a:defRPr>
            </a:lvl5pPr>
            <a:lvl6pPr marL="2583249" indent="-234841" eaLnBrk="0" fontAlgn="base" hangingPunct="0">
              <a:spcBef>
                <a:spcPct val="0"/>
              </a:spcBef>
              <a:spcAft>
                <a:spcPct val="0"/>
              </a:spcAft>
              <a:defRPr>
                <a:solidFill>
                  <a:schemeClr val="tx1"/>
                </a:solidFill>
                <a:latin typeface="Arial" charset="0"/>
              </a:defRPr>
            </a:lvl6pPr>
            <a:lvl7pPr marL="3052930" indent="-234841" eaLnBrk="0" fontAlgn="base" hangingPunct="0">
              <a:spcBef>
                <a:spcPct val="0"/>
              </a:spcBef>
              <a:spcAft>
                <a:spcPct val="0"/>
              </a:spcAft>
              <a:defRPr>
                <a:solidFill>
                  <a:schemeClr val="tx1"/>
                </a:solidFill>
                <a:latin typeface="Arial" charset="0"/>
              </a:defRPr>
            </a:lvl7pPr>
            <a:lvl8pPr marL="3522612" indent="-234841" eaLnBrk="0" fontAlgn="base" hangingPunct="0">
              <a:spcBef>
                <a:spcPct val="0"/>
              </a:spcBef>
              <a:spcAft>
                <a:spcPct val="0"/>
              </a:spcAft>
              <a:defRPr>
                <a:solidFill>
                  <a:schemeClr val="tx1"/>
                </a:solidFill>
                <a:latin typeface="Arial" charset="0"/>
              </a:defRPr>
            </a:lvl8pPr>
            <a:lvl9pPr marL="3992293" indent="-234841" eaLnBrk="0" fontAlgn="base" hangingPunct="0">
              <a:spcBef>
                <a:spcPct val="0"/>
              </a:spcBef>
              <a:spcAft>
                <a:spcPct val="0"/>
              </a:spcAft>
              <a:defRPr>
                <a:solidFill>
                  <a:schemeClr val="tx1"/>
                </a:solidFill>
                <a:latin typeface="Arial" charset="0"/>
              </a:defRPr>
            </a:lvl9pPr>
          </a:lstStyle>
          <a:p>
            <a:pPr eaLnBrk="1" hangingPunct="1"/>
            <a:fld id="{C308CB69-CA4F-40DC-88DF-DF5C90E037C8}" type="slidenum">
              <a:rPr lang="en-US" smtClean="0"/>
              <a:pPr eaLnBrk="1" hangingPunct="1"/>
              <a:t>7</a:t>
            </a:fld>
            <a:endParaRPr lang="en-US" dirty="0"/>
          </a:p>
        </p:txBody>
      </p:sp>
      <p:sp>
        <p:nvSpPr>
          <p:cNvPr id="76804" name="Rectangle 2"/>
          <p:cNvSpPr>
            <a:spLocks noGrp="1" noRot="1" noChangeAspect="1" noChangeArrowheads="1" noTextEdit="1"/>
          </p:cNvSpPr>
          <p:nvPr>
            <p:ph type="sldImg"/>
          </p:nvPr>
        </p:nvSpPr>
        <p:spPr>
          <a:ln/>
        </p:spPr>
      </p:sp>
      <p:sp>
        <p:nvSpPr>
          <p:cNvPr id="7680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Tree>
    <p:extLst>
      <p:ext uri="{BB962C8B-B14F-4D97-AF65-F5344CB8AC3E}">
        <p14:creationId xmlns:p14="http://schemas.microsoft.com/office/powerpoint/2010/main" val="17848984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63233" indent="-293551" eaLnBrk="0" hangingPunct="0">
              <a:defRPr>
                <a:solidFill>
                  <a:schemeClr val="tx1"/>
                </a:solidFill>
                <a:latin typeface="Arial" charset="0"/>
              </a:defRPr>
            </a:lvl2pPr>
            <a:lvl3pPr marL="1174204" indent="-234841" eaLnBrk="0" hangingPunct="0">
              <a:defRPr>
                <a:solidFill>
                  <a:schemeClr val="tx1"/>
                </a:solidFill>
                <a:latin typeface="Arial" charset="0"/>
              </a:defRPr>
            </a:lvl3pPr>
            <a:lvl4pPr marL="1643885" indent="-234841" eaLnBrk="0" hangingPunct="0">
              <a:defRPr>
                <a:solidFill>
                  <a:schemeClr val="tx1"/>
                </a:solidFill>
                <a:latin typeface="Arial" charset="0"/>
              </a:defRPr>
            </a:lvl4pPr>
            <a:lvl5pPr marL="2113567" indent="-234841" eaLnBrk="0" hangingPunct="0">
              <a:defRPr>
                <a:solidFill>
                  <a:schemeClr val="tx1"/>
                </a:solidFill>
                <a:latin typeface="Arial" charset="0"/>
              </a:defRPr>
            </a:lvl5pPr>
            <a:lvl6pPr marL="2583249" indent="-234841" eaLnBrk="0" fontAlgn="base" hangingPunct="0">
              <a:spcBef>
                <a:spcPct val="0"/>
              </a:spcBef>
              <a:spcAft>
                <a:spcPct val="0"/>
              </a:spcAft>
              <a:defRPr>
                <a:solidFill>
                  <a:schemeClr val="tx1"/>
                </a:solidFill>
                <a:latin typeface="Arial" charset="0"/>
              </a:defRPr>
            </a:lvl6pPr>
            <a:lvl7pPr marL="3052930" indent="-234841" eaLnBrk="0" fontAlgn="base" hangingPunct="0">
              <a:spcBef>
                <a:spcPct val="0"/>
              </a:spcBef>
              <a:spcAft>
                <a:spcPct val="0"/>
              </a:spcAft>
              <a:defRPr>
                <a:solidFill>
                  <a:schemeClr val="tx1"/>
                </a:solidFill>
                <a:latin typeface="Arial" charset="0"/>
              </a:defRPr>
            </a:lvl7pPr>
            <a:lvl8pPr marL="3522612" indent="-234841" eaLnBrk="0" fontAlgn="base" hangingPunct="0">
              <a:spcBef>
                <a:spcPct val="0"/>
              </a:spcBef>
              <a:spcAft>
                <a:spcPct val="0"/>
              </a:spcAft>
              <a:defRPr>
                <a:solidFill>
                  <a:schemeClr val="tx1"/>
                </a:solidFill>
                <a:latin typeface="Arial" charset="0"/>
              </a:defRPr>
            </a:lvl8pPr>
            <a:lvl9pPr marL="3992293" indent="-234841" eaLnBrk="0" fontAlgn="base" hangingPunct="0">
              <a:spcBef>
                <a:spcPct val="0"/>
              </a:spcBef>
              <a:spcAft>
                <a:spcPct val="0"/>
              </a:spcAft>
              <a:defRPr>
                <a:solidFill>
                  <a:schemeClr val="tx1"/>
                </a:solidFill>
                <a:latin typeface="Arial" charset="0"/>
              </a:defRPr>
            </a:lvl9pPr>
          </a:lstStyle>
          <a:p>
            <a:pPr eaLnBrk="1" hangingPunct="1"/>
            <a:r>
              <a:rPr lang="en-CA" dirty="0"/>
              <a:t>© 2010 Partnership Group – Sponsorship Specialists™</a:t>
            </a:r>
            <a:endParaRPr lang="en-US" dirty="0"/>
          </a:p>
        </p:txBody>
      </p:sp>
      <p:sp>
        <p:nvSpPr>
          <p:cNvPr id="7680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63233" indent="-293551" eaLnBrk="0" hangingPunct="0">
              <a:defRPr>
                <a:solidFill>
                  <a:schemeClr val="tx1"/>
                </a:solidFill>
                <a:latin typeface="Arial" charset="0"/>
              </a:defRPr>
            </a:lvl2pPr>
            <a:lvl3pPr marL="1174204" indent="-234841" eaLnBrk="0" hangingPunct="0">
              <a:defRPr>
                <a:solidFill>
                  <a:schemeClr val="tx1"/>
                </a:solidFill>
                <a:latin typeface="Arial" charset="0"/>
              </a:defRPr>
            </a:lvl3pPr>
            <a:lvl4pPr marL="1643885" indent="-234841" eaLnBrk="0" hangingPunct="0">
              <a:defRPr>
                <a:solidFill>
                  <a:schemeClr val="tx1"/>
                </a:solidFill>
                <a:latin typeface="Arial" charset="0"/>
              </a:defRPr>
            </a:lvl4pPr>
            <a:lvl5pPr marL="2113567" indent="-234841" eaLnBrk="0" hangingPunct="0">
              <a:defRPr>
                <a:solidFill>
                  <a:schemeClr val="tx1"/>
                </a:solidFill>
                <a:latin typeface="Arial" charset="0"/>
              </a:defRPr>
            </a:lvl5pPr>
            <a:lvl6pPr marL="2583249" indent="-234841" eaLnBrk="0" fontAlgn="base" hangingPunct="0">
              <a:spcBef>
                <a:spcPct val="0"/>
              </a:spcBef>
              <a:spcAft>
                <a:spcPct val="0"/>
              </a:spcAft>
              <a:defRPr>
                <a:solidFill>
                  <a:schemeClr val="tx1"/>
                </a:solidFill>
                <a:latin typeface="Arial" charset="0"/>
              </a:defRPr>
            </a:lvl6pPr>
            <a:lvl7pPr marL="3052930" indent="-234841" eaLnBrk="0" fontAlgn="base" hangingPunct="0">
              <a:spcBef>
                <a:spcPct val="0"/>
              </a:spcBef>
              <a:spcAft>
                <a:spcPct val="0"/>
              </a:spcAft>
              <a:defRPr>
                <a:solidFill>
                  <a:schemeClr val="tx1"/>
                </a:solidFill>
                <a:latin typeface="Arial" charset="0"/>
              </a:defRPr>
            </a:lvl7pPr>
            <a:lvl8pPr marL="3522612" indent="-234841" eaLnBrk="0" fontAlgn="base" hangingPunct="0">
              <a:spcBef>
                <a:spcPct val="0"/>
              </a:spcBef>
              <a:spcAft>
                <a:spcPct val="0"/>
              </a:spcAft>
              <a:defRPr>
                <a:solidFill>
                  <a:schemeClr val="tx1"/>
                </a:solidFill>
                <a:latin typeface="Arial" charset="0"/>
              </a:defRPr>
            </a:lvl8pPr>
            <a:lvl9pPr marL="3992293" indent="-234841" eaLnBrk="0" fontAlgn="base" hangingPunct="0">
              <a:spcBef>
                <a:spcPct val="0"/>
              </a:spcBef>
              <a:spcAft>
                <a:spcPct val="0"/>
              </a:spcAft>
              <a:defRPr>
                <a:solidFill>
                  <a:schemeClr val="tx1"/>
                </a:solidFill>
                <a:latin typeface="Arial" charset="0"/>
              </a:defRPr>
            </a:lvl9pPr>
          </a:lstStyle>
          <a:p>
            <a:pPr eaLnBrk="1" hangingPunct="1"/>
            <a:fld id="{C308CB69-CA4F-40DC-88DF-DF5C90E037C8}" type="slidenum">
              <a:rPr lang="en-US" smtClean="0"/>
              <a:pPr eaLnBrk="1" hangingPunct="1"/>
              <a:t>8</a:t>
            </a:fld>
            <a:endParaRPr lang="en-US" dirty="0"/>
          </a:p>
        </p:txBody>
      </p:sp>
      <p:sp>
        <p:nvSpPr>
          <p:cNvPr id="76804" name="Rectangle 2"/>
          <p:cNvSpPr>
            <a:spLocks noGrp="1" noRot="1" noChangeAspect="1" noChangeArrowheads="1" noTextEdit="1"/>
          </p:cNvSpPr>
          <p:nvPr>
            <p:ph type="sldImg"/>
          </p:nvPr>
        </p:nvSpPr>
        <p:spPr>
          <a:ln/>
        </p:spPr>
      </p:sp>
      <p:sp>
        <p:nvSpPr>
          <p:cNvPr id="7680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685800" lvl="1" indent="-228600" eaLnBrk="1" hangingPunct="1">
              <a:buAutoNum type="alphaLcParenR"/>
            </a:pPr>
            <a:endParaRPr lang="en-US" dirty="0"/>
          </a:p>
        </p:txBody>
      </p:sp>
    </p:spTree>
    <p:extLst>
      <p:ext uri="{BB962C8B-B14F-4D97-AF65-F5344CB8AC3E}">
        <p14:creationId xmlns:p14="http://schemas.microsoft.com/office/powerpoint/2010/main" val="5834199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63233" indent="-293551">
              <a:defRPr>
                <a:solidFill>
                  <a:schemeClr val="tx1"/>
                </a:solidFill>
                <a:latin typeface="Arial" charset="0"/>
              </a:defRPr>
            </a:lvl2pPr>
            <a:lvl3pPr marL="1174204" indent="-234841">
              <a:defRPr>
                <a:solidFill>
                  <a:schemeClr val="tx1"/>
                </a:solidFill>
                <a:latin typeface="Arial" charset="0"/>
              </a:defRPr>
            </a:lvl3pPr>
            <a:lvl4pPr marL="1643885" indent="-234841">
              <a:defRPr>
                <a:solidFill>
                  <a:schemeClr val="tx1"/>
                </a:solidFill>
                <a:latin typeface="Arial" charset="0"/>
              </a:defRPr>
            </a:lvl4pPr>
            <a:lvl5pPr marL="2113567" indent="-234841">
              <a:defRPr>
                <a:solidFill>
                  <a:schemeClr val="tx1"/>
                </a:solidFill>
                <a:latin typeface="Arial" charset="0"/>
              </a:defRPr>
            </a:lvl5pPr>
            <a:lvl6pPr marL="2583249" indent="-234841" eaLnBrk="0" fontAlgn="base" hangingPunct="0">
              <a:spcBef>
                <a:spcPct val="0"/>
              </a:spcBef>
              <a:spcAft>
                <a:spcPct val="0"/>
              </a:spcAft>
              <a:defRPr>
                <a:solidFill>
                  <a:schemeClr val="tx1"/>
                </a:solidFill>
                <a:latin typeface="Arial" charset="0"/>
              </a:defRPr>
            </a:lvl6pPr>
            <a:lvl7pPr marL="3052930" indent="-234841" eaLnBrk="0" fontAlgn="base" hangingPunct="0">
              <a:spcBef>
                <a:spcPct val="0"/>
              </a:spcBef>
              <a:spcAft>
                <a:spcPct val="0"/>
              </a:spcAft>
              <a:defRPr>
                <a:solidFill>
                  <a:schemeClr val="tx1"/>
                </a:solidFill>
                <a:latin typeface="Arial" charset="0"/>
              </a:defRPr>
            </a:lvl7pPr>
            <a:lvl8pPr marL="3522612" indent="-234841" eaLnBrk="0" fontAlgn="base" hangingPunct="0">
              <a:spcBef>
                <a:spcPct val="0"/>
              </a:spcBef>
              <a:spcAft>
                <a:spcPct val="0"/>
              </a:spcAft>
              <a:defRPr>
                <a:solidFill>
                  <a:schemeClr val="tx1"/>
                </a:solidFill>
                <a:latin typeface="Arial" charset="0"/>
              </a:defRPr>
            </a:lvl8pPr>
            <a:lvl9pPr marL="3992293" indent="-234841" eaLnBrk="0" fontAlgn="base" hangingPunct="0">
              <a:spcBef>
                <a:spcPct val="0"/>
              </a:spcBef>
              <a:spcAft>
                <a:spcPct val="0"/>
              </a:spcAft>
              <a:defRPr>
                <a:solidFill>
                  <a:schemeClr val="tx1"/>
                </a:solidFill>
                <a:latin typeface="Arial" charset="0"/>
              </a:defRPr>
            </a:lvl9pPr>
          </a:lstStyle>
          <a:p>
            <a:r>
              <a:rPr lang="en-CA" dirty="0"/>
              <a:t>Prospecting + Discovery Sessions: Partnership Group Copyright 2011</a:t>
            </a:r>
            <a:endParaRPr lang="en-US" dirty="0"/>
          </a:p>
        </p:txBody>
      </p:sp>
      <p:sp>
        <p:nvSpPr>
          <p:cNvPr id="129027" name="Rectangle 2"/>
          <p:cNvSpPr>
            <a:spLocks noGrp="1" noRot="1" noChangeAspect="1" noChangeArrowheads="1" noTextEdit="1"/>
          </p:cNvSpPr>
          <p:nvPr>
            <p:ph type="sldImg"/>
          </p:nvPr>
        </p:nvSpPr>
        <p:spPr>
          <a:ln/>
        </p:spPr>
      </p:sp>
      <p:sp>
        <p:nvSpPr>
          <p:cNvPr id="1290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eaLnBrk="1" hangingPunct="1">
              <a:buFontTx/>
              <a:buChar char="•"/>
            </a:pPr>
            <a:r>
              <a:rPr lang="en-US" dirty="0"/>
              <a:t> They get nothing back… sometimes you call this sponsorship but It really isn't</a:t>
            </a:r>
          </a:p>
          <a:p>
            <a:pPr lvl="1" eaLnBrk="1" hangingPunct="1">
              <a:buFontTx/>
              <a:buChar char="•"/>
            </a:pPr>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hyperlink" Target="http://www.partnershipgroup.ca/" TargetMode="External"/><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691640" y="4050792"/>
            <a:ext cx="6400800" cy="959358"/>
          </a:xfrm>
        </p:spPr>
        <p:txBody>
          <a:bodyPr>
            <a:normAutofit/>
          </a:bodyPr>
          <a:lstStyle>
            <a:lvl1pPr marL="0" indent="0" algn="l">
              <a:buNone/>
              <a:defRPr sz="1800">
                <a:solidFill>
                  <a:schemeClr val="bg1"/>
                </a:solidFill>
                <a:latin typeface="+mj-lt"/>
                <a:cs typeface="Tahom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a:xfrm>
            <a:off x="0" y="5852160"/>
            <a:ext cx="1543050" cy="365125"/>
          </a:xfrm>
          <a:prstGeom prst="rect">
            <a:avLst/>
          </a:prstGeom>
        </p:spPr>
        <p:txBody>
          <a:bodyPr/>
          <a:lstStyle>
            <a:lvl1pPr algn="ctr">
              <a:defRPr sz="1800" b="1">
                <a:solidFill>
                  <a:schemeClr val="bg1"/>
                </a:solidFill>
                <a:latin typeface="Tahoma" pitchFamily="34" charset="0"/>
                <a:cs typeface="Tahoma" pitchFamily="34" charset="0"/>
              </a:defRPr>
            </a:lvl1pPr>
          </a:lstStyle>
          <a:p>
            <a:endParaRPr lang="en-US" dirty="0"/>
          </a:p>
        </p:txBody>
      </p:sp>
      <p:sp>
        <p:nvSpPr>
          <p:cNvPr id="6" name="Slide Number Placeholder 5"/>
          <p:cNvSpPr>
            <a:spLocks noGrp="1"/>
          </p:cNvSpPr>
          <p:nvPr>
            <p:ph type="sldNum" sz="quarter" idx="12"/>
          </p:nvPr>
        </p:nvSpPr>
        <p:spPr/>
        <p:txBody>
          <a:bodyPr/>
          <a:lstStyle/>
          <a:p>
            <a:fld id="{06BBD8B0-C43A-B14A-BF1B-5D8354C5770F}" type="slidenum">
              <a:rPr lang="en-US" smtClean="0"/>
              <a:pPr/>
              <a:t>‹#›</a:t>
            </a:fld>
            <a:endParaRPr lang="en-US" dirty="0"/>
          </a:p>
        </p:txBody>
      </p:sp>
      <p:sp>
        <p:nvSpPr>
          <p:cNvPr id="9" name="Text Placeholder 8"/>
          <p:cNvSpPr>
            <a:spLocks noGrp="1"/>
          </p:cNvSpPr>
          <p:nvPr>
            <p:ph type="body" sz="quarter" idx="13" hasCustomPrompt="1"/>
          </p:nvPr>
        </p:nvSpPr>
        <p:spPr>
          <a:xfrm>
            <a:off x="1691640" y="1577975"/>
            <a:ext cx="6200775" cy="1946275"/>
          </a:xfrm>
        </p:spPr>
        <p:txBody>
          <a:bodyPr>
            <a:normAutofit/>
          </a:bodyPr>
          <a:lstStyle>
            <a:lvl1pPr marL="0" indent="0">
              <a:lnSpc>
                <a:spcPct val="90000"/>
              </a:lnSpc>
              <a:spcBef>
                <a:spcPts val="0"/>
              </a:spcBef>
              <a:buNone/>
              <a:defRPr sz="3200" b="1">
                <a:solidFill>
                  <a:schemeClr val="bg1"/>
                </a:solidFill>
                <a:latin typeface="+mj-lt"/>
              </a:defRPr>
            </a:lvl1pPr>
          </a:lstStyle>
          <a:p>
            <a:pPr lvl="0"/>
            <a:r>
              <a:rPr lang="en-US" dirty="0"/>
              <a:t>Click to edit text styles</a:t>
            </a:r>
          </a:p>
        </p:txBody>
      </p:sp>
    </p:spTree>
    <p:extLst>
      <p:ext uri="{BB962C8B-B14F-4D97-AF65-F5344CB8AC3E}">
        <p14:creationId xmlns:p14="http://schemas.microsoft.com/office/powerpoint/2010/main" val="1110729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6BBD8B0-C43A-B14A-BF1B-5D8354C5770F}" type="slidenum">
              <a:rPr lang="en-US" smtClean="0"/>
              <a:pPr/>
              <a:t>‹#›</a:t>
            </a:fld>
            <a:endParaRPr lang="en-US" dirty="0"/>
          </a:p>
        </p:txBody>
      </p:sp>
      <p:sp>
        <p:nvSpPr>
          <p:cNvPr id="6" name="Content Placeholder 5"/>
          <p:cNvSpPr>
            <a:spLocks noGrp="1"/>
          </p:cNvSpPr>
          <p:nvPr>
            <p:ph sz="quarter" idx="13"/>
          </p:nvPr>
        </p:nvSpPr>
        <p:spPr>
          <a:xfrm>
            <a:off x="457200" y="1883664"/>
            <a:ext cx="8229600" cy="1856232"/>
          </a:xfrm>
        </p:spPr>
        <p:txBody>
          <a:bodyPr>
            <a:noAutofit/>
          </a:bodyPr>
          <a:lstStyle>
            <a:lvl1pPr marL="0" indent="0" algn="ctr">
              <a:buNone/>
              <a:defRPr sz="6000">
                <a:solidFill>
                  <a:schemeClr val="bg1"/>
                </a:solidFill>
              </a:defRPr>
            </a:lvl1pPr>
          </a:lstStyle>
          <a:p>
            <a:pPr lvl="0"/>
            <a:r>
              <a:rPr lang="en-US" dirty="0"/>
              <a:t>Click to edit Master text styles</a:t>
            </a:r>
          </a:p>
        </p:txBody>
      </p:sp>
      <p:sp>
        <p:nvSpPr>
          <p:cNvPr id="7" name="TextBox 6"/>
          <p:cNvSpPr txBox="1"/>
          <p:nvPr userDrawn="1"/>
        </p:nvSpPr>
        <p:spPr>
          <a:xfrm>
            <a:off x="457200" y="5664200"/>
            <a:ext cx="2565400" cy="646331"/>
          </a:xfrm>
          <a:prstGeom prst="rect">
            <a:avLst/>
          </a:prstGeom>
          <a:noFill/>
        </p:spPr>
        <p:txBody>
          <a:bodyPr wrap="square" rtlCol="0">
            <a:spAutoFit/>
          </a:bodyPr>
          <a:lstStyle/>
          <a:p>
            <a:r>
              <a:rPr lang="en-US" dirty="0">
                <a:solidFill>
                  <a:schemeClr val="bg1"/>
                </a:solidFill>
              </a:rPr>
              <a:t>Please visit </a:t>
            </a:r>
            <a:r>
              <a:rPr lang="en-US" u="none" dirty="0">
                <a:solidFill>
                  <a:schemeClr val="bg1"/>
                </a:solidFill>
                <a:hlinkClick r:id="rId3"/>
              </a:rPr>
              <a:t>our website </a:t>
            </a:r>
            <a:r>
              <a:rPr lang="en-US" dirty="0">
                <a:solidFill>
                  <a:schemeClr val="bg1"/>
                </a:solidFill>
              </a:rPr>
              <a:t>for more information</a:t>
            </a:r>
          </a:p>
        </p:txBody>
      </p:sp>
    </p:spTree>
    <p:extLst>
      <p:ext uri="{BB962C8B-B14F-4D97-AF65-F5344CB8AC3E}">
        <p14:creationId xmlns:p14="http://schemas.microsoft.com/office/powerpoint/2010/main" val="39437626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691640" y="4050792"/>
            <a:ext cx="6400800" cy="959358"/>
          </a:xfrm>
        </p:spPr>
        <p:txBody>
          <a:bodyPr>
            <a:normAutofit/>
          </a:bodyPr>
          <a:lstStyle>
            <a:lvl1pPr marL="0" indent="0" algn="l">
              <a:buNone/>
              <a:defRPr sz="1800">
                <a:solidFill>
                  <a:schemeClr val="tx1">
                    <a:tint val="75000"/>
                  </a:schemeClr>
                </a:solidFill>
                <a:latin typeface="Tahoma" pitchFamily="34" charset="0"/>
                <a:cs typeface="Tahom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a:xfrm>
            <a:off x="0" y="5852160"/>
            <a:ext cx="1543050" cy="365125"/>
          </a:xfrm>
          <a:prstGeom prst="rect">
            <a:avLst/>
          </a:prstGeom>
        </p:spPr>
        <p:txBody>
          <a:bodyPr/>
          <a:lstStyle>
            <a:lvl1pPr algn="ctr">
              <a:defRPr sz="1800" b="1">
                <a:solidFill>
                  <a:schemeClr val="bg1"/>
                </a:solidFill>
                <a:latin typeface="Tahoma" pitchFamily="34" charset="0"/>
                <a:cs typeface="Tahoma" pitchFamily="34" charset="0"/>
              </a:defRPr>
            </a:lvl1pPr>
          </a:lstStyle>
          <a:p>
            <a:endParaRPr lang="en-US" dirty="0"/>
          </a:p>
        </p:txBody>
      </p:sp>
      <p:sp>
        <p:nvSpPr>
          <p:cNvPr id="6" name="Slide Number Placeholder 5"/>
          <p:cNvSpPr>
            <a:spLocks noGrp="1"/>
          </p:cNvSpPr>
          <p:nvPr>
            <p:ph type="sldNum" sz="quarter" idx="12"/>
          </p:nvPr>
        </p:nvSpPr>
        <p:spPr/>
        <p:txBody>
          <a:bodyPr/>
          <a:lstStyle/>
          <a:p>
            <a:fld id="{06BBD8B0-C43A-B14A-BF1B-5D8354C5770F}" type="slidenum">
              <a:rPr lang="en-US" smtClean="0"/>
              <a:pPr/>
              <a:t>‹#›</a:t>
            </a:fld>
            <a:endParaRPr lang="en-US" dirty="0"/>
          </a:p>
        </p:txBody>
      </p:sp>
      <p:sp>
        <p:nvSpPr>
          <p:cNvPr id="9" name="Text Placeholder 8"/>
          <p:cNvSpPr>
            <a:spLocks noGrp="1"/>
          </p:cNvSpPr>
          <p:nvPr>
            <p:ph type="body" sz="quarter" idx="13" hasCustomPrompt="1"/>
          </p:nvPr>
        </p:nvSpPr>
        <p:spPr>
          <a:xfrm>
            <a:off x="1691640" y="1577975"/>
            <a:ext cx="6200775" cy="1946275"/>
          </a:xfrm>
        </p:spPr>
        <p:txBody>
          <a:bodyPr/>
          <a:lstStyle>
            <a:lvl1pPr marL="0" indent="0">
              <a:lnSpc>
                <a:spcPct val="90000"/>
              </a:lnSpc>
              <a:spcBef>
                <a:spcPts val="0"/>
              </a:spcBef>
              <a:buNone/>
              <a:defRPr b="1">
                <a:solidFill>
                  <a:schemeClr val="bg1"/>
                </a:solidFill>
              </a:defRPr>
            </a:lvl1pPr>
          </a:lstStyle>
          <a:p>
            <a:pPr lvl="0"/>
            <a:r>
              <a:rPr lang="en-US" dirty="0"/>
              <a:t>Click to edit text styles</a:t>
            </a:r>
          </a:p>
        </p:txBody>
      </p:sp>
    </p:spTree>
    <p:extLst>
      <p:ext uri="{BB962C8B-B14F-4D97-AF65-F5344CB8AC3E}">
        <p14:creationId xmlns:p14="http://schemas.microsoft.com/office/powerpoint/2010/main" val="23751740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2980944" y="1600200"/>
            <a:ext cx="5705856" cy="3474720"/>
          </a:xfrm>
        </p:spPr>
        <p:txBody>
          <a:bodyPr anchor="t">
            <a:normAutofit/>
          </a:bodyPr>
          <a:lstStyle>
            <a:lvl1pPr marL="0" indent="0" algn="l">
              <a:buNone/>
              <a:defRPr sz="3200" b="1">
                <a:solidFill>
                  <a:srgbClr val="25406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text styles</a:t>
            </a:r>
          </a:p>
          <a:p>
            <a:pPr lvl="0"/>
            <a:endParaRPr lang="en-US" dirty="0"/>
          </a:p>
        </p:txBody>
      </p:sp>
      <p:sp>
        <p:nvSpPr>
          <p:cNvPr id="6" name="Slide Number Placeholder 5"/>
          <p:cNvSpPr>
            <a:spLocks noGrp="1"/>
          </p:cNvSpPr>
          <p:nvPr>
            <p:ph type="sldNum" sz="quarter" idx="12"/>
          </p:nvPr>
        </p:nvSpPr>
        <p:spPr/>
        <p:txBody>
          <a:bodyPr/>
          <a:lstStyle/>
          <a:p>
            <a:fld id="{06BBD8B0-C43A-B14A-BF1B-5D8354C5770F}" type="slidenum">
              <a:rPr lang="en-US" smtClean="0"/>
              <a:pPr/>
              <a:t>‹#›</a:t>
            </a:fld>
            <a:endParaRPr lang="en-US" dirty="0"/>
          </a:p>
        </p:txBody>
      </p:sp>
      <p:sp>
        <p:nvSpPr>
          <p:cNvPr id="7" name="Date Placeholder 3"/>
          <p:cNvSpPr>
            <a:spLocks noGrp="1"/>
          </p:cNvSpPr>
          <p:nvPr>
            <p:ph type="dt" sz="half" idx="10"/>
          </p:nvPr>
        </p:nvSpPr>
        <p:spPr>
          <a:xfrm>
            <a:off x="457200" y="6272784"/>
            <a:ext cx="2240280" cy="365125"/>
          </a:xfrm>
          <a:prstGeom prst="rect">
            <a:avLst/>
          </a:prstGeom>
        </p:spPr>
        <p:txBody>
          <a:bodyPr/>
          <a:lstStyle>
            <a:lvl1pPr algn="ctr">
              <a:defRPr sz="1800" b="1">
                <a:solidFill>
                  <a:srgbClr val="008000"/>
                </a:solidFill>
                <a:latin typeface="Tahoma" pitchFamily="34" charset="0"/>
                <a:cs typeface="Tahoma" pitchFamily="34" charset="0"/>
              </a:defRPr>
            </a:lvl1pPr>
          </a:lstStyle>
          <a:p>
            <a:endParaRPr lang="en-US" dirty="0"/>
          </a:p>
        </p:txBody>
      </p:sp>
    </p:spTree>
    <p:extLst>
      <p:ext uri="{BB962C8B-B14F-4D97-AF65-F5344CB8AC3E}">
        <p14:creationId xmlns:p14="http://schemas.microsoft.com/office/powerpoint/2010/main" val="42589869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06BBD8B0-C43A-B14A-BF1B-5D8354C5770F}" type="slidenum">
              <a:rPr lang="en-US" smtClean="0"/>
              <a:pPr/>
              <a:t>‹#›</a:t>
            </a:fld>
            <a:endParaRPr lang="en-US" dirty="0"/>
          </a:p>
        </p:txBody>
      </p:sp>
      <p:sp>
        <p:nvSpPr>
          <p:cNvPr id="8" name="Title 1"/>
          <p:cNvSpPr>
            <a:spLocks noGrp="1"/>
          </p:cNvSpPr>
          <p:nvPr>
            <p:ph type="title" hasCustomPrompt="1"/>
          </p:nvPr>
        </p:nvSpPr>
        <p:spPr>
          <a:xfrm>
            <a:off x="713232" y="457200"/>
            <a:ext cx="6464808" cy="1143000"/>
          </a:xfrm>
        </p:spPr>
        <p:txBody>
          <a:bodyPr>
            <a:normAutofit/>
          </a:bodyPr>
          <a:lstStyle>
            <a:lvl1pPr algn="l">
              <a:defRPr sz="3400" b="1">
                <a:solidFill>
                  <a:schemeClr val="bg1"/>
                </a:solidFill>
                <a:latin typeface="+mn-lt"/>
              </a:defRPr>
            </a:lvl1pPr>
          </a:lstStyle>
          <a:p>
            <a:r>
              <a:rPr lang="en-US" dirty="0"/>
              <a:t>Click to edit title style</a:t>
            </a:r>
          </a:p>
        </p:txBody>
      </p:sp>
      <p:sp>
        <p:nvSpPr>
          <p:cNvPr id="9" name="Content Placeholder 2"/>
          <p:cNvSpPr>
            <a:spLocks noGrp="1"/>
          </p:cNvSpPr>
          <p:nvPr>
            <p:ph idx="1"/>
          </p:nvPr>
        </p:nvSpPr>
        <p:spPr>
          <a:xfrm>
            <a:off x="713232" y="2377440"/>
            <a:ext cx="6464808" cy="3813048"/>
          </a:xfrm>
        </p:spPr>
        <p:txBody>
          <a:bodyPr/>
          <a:lstStyle>
            <a:lvl1pPr marL="342900" indent="-342900">
              <a:spcBef>
                <a:spcPts val="1800"/>
              </a:spcBef>
              <a:buFont typeface="Wingdings" pitchFamily="2" charset="2"/>
              <a:buChar char="ü"/>
              <a:defRPr sz="2000">
                <a:solidFill>
                  <a:srgbClr val="254061"/>
                </a:solidFill>
                <a:latin typeface="+mn-lt"/>
                <a:cs typeface="Tahoma" pitchFamily="34" charset="0"/>
              </a:defRPr>
            </a:lvl1pPr>
          </a:lstStyle>
          <a:p>
            <a:pPr lvl="0"/>
            <a:r>
              <a:rPr lang="en-US" dirty="0"/>
              <a:t>Click to edit Master text styles</a:t>
            </a:r>
          </a:p>
        </p:txBody>
      </p:sp>
    </p:spTree>
    <p:extLst>
      <p:ext uri="{BB962C8B-B14F-4D97-AF65-F5344CB8AC3E}">
        <p14:creationId xmlns:p14="http://schemas.microsoft.com/office/powerpoint/2010/main" val="4009089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088136" y="1115568"/>
            <a:ext cx="7205472" cy="639762"/>
          </a:xfrm>
        </p:spPr>
        <p:txBody>
          <a:bodyPr anchor="b"/>
          <a:lstStyle>
            <a:lvl1pPr marL="0" indent="0" algn="l">
              <a:buNone/>
              <a:defRPr sz="2400" b="1">
                <a:solidFill>
                  <a:srgbClr val="008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088136" y="1784350"/>
            <a:ext cx="7205472" cy="3951288"/>
          </a:xfrm>
        </p:spPr>
        <p:txBody>
          <a:bodyPr/>
          <a:lstStyle>
            <a:lvl1pPr marL="342900" indent="-342900">
              <a:spcBef>
                <a:spcPts val="1800"/>
              </a:spcBef>
              <a:buFont typeface="Wingdings" pitchFamily="2" charset="2"/>
              <a:buChar char="ü"/>
              <a:defRPr sz="2000" b="1">
                <a:solidFill>
                  <a:srgbClr val="254061"/>
                </a:solidFill>
              </a:defRPr>
            </a:lvl1pPr>
            <a:lvl2pPr marL="800100" indent="-342900">
              <a:spcBef>
                <a:spcPts val="0"/>
              </a:spcBef>
              <a:spcAft>
                <a:spcPts val="600"/>
              </a:spcAft>
              <a:buFont typeface="Wingdings" pitchFamily="2" charset="2"/>
              <a:buChar char="ü"/>
              <a:defRPr lang="en-US" sz="2000" b="0" kern="1200" dirty="0" smtClean="0">
                <a:solidFill>
                  <a:srgbClr val="254061"/>
                </a:solidFill>
                <a:latin typeface="+mn-lt"/>
                <a:ea typeface="+mn-ea"/>
                <a:cs typeface="Tahoma" pitchFamily="34" charset="0"/>
              </a:defRPr>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Click to edit Master text styles</a:t>
            </a:r>
          </a:p>
        </p:txBody>
      </p:sp>
      <p:sp>
        <p:nvSpPr>
          <p:cNvPr id="9" name="Slide Number Placeholder 8"/>
          <p:cNvSpPr>
            <a:spLocks noGrp="1"/>
          </p:cNvSpPr>
          <p:nvPr>
            <p:ph type="sldNum" sz="quarter" idx="12"/>
          </p:nvPr>
        </p:nvSpPr>
        <p:spPr/>
        <p:txBody>
          <a:bodyPr/>
          <a:lstStyle/>
          <a:p>
            <a:fld id="{06BBD8B0-C43A-B14A-BF1B-5D8354C5770F}" type="slidenum">
              <a:rPr lang="en-US" smtClean="0"/>
              <a:pPr/>
              <a:t>‹#›</a:t>
            </a:fld>
            <a:endParaRPr lang="en-US" dirty="0"/>
          </a:p>
        </p:txBody>
      </p:sp>
    </p:spTree>
    <p:extLst>
      <p:ext uri="{BB962C8B-B14F-4D97-AF65-F5344CB8AC3E}">
        <p14:creationId xmlns:p14="http://schemas.microsoft.com/office/powerpoint/2010/main" val="29989309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088136" y="1115568"/>
            <a:ext cx="7205472" cy="639762"/>
          </a:xfrm>
        </p:spPr>
        <p:txBody>
          <a:bodyPr anchor="b"/>
          <a:lstStyle>
            <a:lvl1pPr marL="0" indent="0" algn="l">
              <a:buNone/>
              <a:defRPr sz="2400" b="1">
                <a:solidFill>
                  <a:srgbClr val="008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088136" y="1784350"/>
            <a:ext cx="7205472" cy="3951288"/>
          </a:xfrm>
        </p:spPr>
        <p:txBody>
          <a:bodyPr/>
          <a:lstStyle>
            <a:lvl1pPr marL="342900" indent="-342900">
              <a:spcBef>
                <a:spcPts val="1800"/>
              </a:spcBef>
              <a:buFont typeface="Wingdings" pitchFamily="2" charset="2"/>
              <a:buChar char="ü"/>
              <a:defRPr sz="2000" b="0">
                <a:solidFill>
                  <a:srgbClr val="254061"/>
                </a:solidFill>
              </a:defRPr>
            </a:lvl1pPr>
            <a:lvl2pPr marL="800100" indent="-342900">
              <a:buFont typeface="Wingdings" pitchFamily="2" charset="2"/>
              <a:buChar char="ü"/>
              <a:defRPr lang="en-US" sz="2000" b="0" kern="1200" dirty="0" smtClean="0">
                <a:solidFill>
                  <a:srgbClr val="254061"/>
                </a:solidFill>
                <a:latin typeface="+mn-lt"/>
                <a:ea typeface="+mn-ea"/>
                <a:cs typeface="+mn-cs"/>
              </a:defRPr>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p:txBody>
      </p:sp>
      <p:sp>
        <p:nvSpPr>
          <p:cNvPr id="9" name="Slide Number Placeholder 8"/>
          <p:cNvSpPr>
            <a:spLocks noGrp="1"/>
          </p:cNvSpPr>
          <p:nvPr>
            <p:ph type="sldNum" sz="quarter" idx="12"/>
          </p:nvPr>
        </p:nvSpPr>
        <p:spPr/>
        <p:txBody>
          <a:bodyPr/>
          <a:lstStyle/>
          <a:p>
            <a:fld id="{06BBD8B0-C43A-B14A-BF1B-5D8354C5770F}" type="slidenum">
              <a:rPr lang="en-US" smtClean="0"/>
              <a:pPr/>
              <a:t>‹#›</a:t>
            </a:fld>
            <a:endParaRPr lang="en-US" dirty="0"/>
          </a:p>
        </p:txBody>
      </p:sp>
    </p:spTree>
    <p:extLst>
      <p:ext uri="{BB962C8B-B14F-4D97-AF65-F5344CB8AC3E}">
        <p14:creationId xmlns:p14="http://schemas.microsoft.com/office/powerpoint/2010/main" val="39924881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1088136" y="1115568"/>
            <a:ext cx="7205472" cy="3951288"/>
          </a:xfrm>
        </p:spPr>
        <p:txBody>
          <a:bodyPr/>
          <a:lstStyle>
            <a:lvl1pPr marL="0" indent="0">
              <a:spcBef>
                <a:spcPts val="1800"/>
              </a:spcBef>
              <a:buFont typeface="Wingdings" pitchFamily="2" charset="2"/>
              <a:buNone/>
              <a:defRPr sz="2000" b="0">
                <a:solidFill>
                  <a:srgbClr val="254061"/>
                </a:solidFill>
              </a:defRPr>
            </a:lvl1pPr>
            <a:lvl2pPr marL="800100" indent="-342900">
              <a:buFont typeface="Wingdings" pitchFamily="2" charset="2"/>
              <a:buChar char="ü"/>
              <a:defRPr lang="en-US" sz="2000" b="0" kern="1200" dirty="0" smtClean="0">
                <a:solidFill>
                  <a:srgbClr val="254061"/>
                </a:solidFill>
                <a:latin typeface="+mn-lt"/>
                <a:ea typeface="+mn-ea"/>
                <a:cs typeface="+mn-cs"/>
              </a:defRPr>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p:txBody>
      </p:sp>
      <p:sp>
        <p:nvSpPr>
          <p:cNvPr id="9" name="Slide Number Placeholder 8"/>
          <p:cNvSpPr>
            <a:spLocks noGrp="1"/>
          </p:cNvSpPr>
          <p:nvPr>
            <p:ph type="sldNum" sz="quarter" idx="12"/>
          </p:nvPr>
        </p:nvSpPr>
        <p:spPr/>
        <p:txBody>
          <a:bodyPr/>
          <a:lstStyle/>
          <a:p>
            <a:fld id="{06BBD8B0-C43A-B14A-BF1B-5D8354C5770F}" type="slidenum">
              <a:rPr lang="en-US" smtClean="0"/>
              <a:pPr/>
              <a:t>‹#›</a:t>
            </a:fld>
            <a:endParaRPr lang="en-US" dirty="0"/>
          </a:p>
        </p:txBody>
      </p:sp>
    </p:spTree>
    <p:extLst>
      <p:ext uri="{BB962C8B-B14F-4D97-AF65-F5344CB8AC3E}">
        <p14:creationId xmlns:p14="http://schemas.microsoft.com/office/powerpoint/2010/main" val="16126905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06BBD8B0-C43A-B14A-BF1B-5D8354C5770F}" type="slidenum">
              <a:rPr lang="en-US" smtClean="0"/>
              <a:pPr/>
              <a:t>‹#›</a:t>
            </a:fld>
            <a:endParaRPr lang="en-US" dirty="0"/>
          </a:p>
        </p:txBody>
      </p:sp>
      <p:sp>
        <p:nvSpPr>
          <p:cNvPr id="6" name="Text Placeholder 2"/>
          <p:cNvSpPr>
            <a:spLocks noGrp="1"/>
          </p:cNvSpPr>
          <p:nvPr>
            <p:ph type="body" idx="1"/>
          </p:nvPr>
        </p:nvSpPr>
        <p:spPr>
          <a:xfrm>
            <a:off x="1088136" y="1115568"/>
            <a:ext cx="7205472" cy="639762"/>
          </a:xfrm>
        </p:spPr>
        <p:txBody>
          <a:bodyPr anchor="b"/>
          <a:lstStyle>
            <a:lvl1pPr marL="347472" indent="-347472" algn="l">
              <a:buNone/>
              <a:defRPr sz="2400" b="1">
                <a:solidFill>
                  <a:srgbClr val="008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7" name="Content Placeholder 3"/>
          <p:cNvSpPr>
            <a:spLocks noGrp="1"/>
          </p:cNvSpPr>
          <p:nvPr>
            <p:ph sz="half" idx="2"/>
          </p:nvPr>
        </p:nvSpPr>
        <p:spPr>
          <a:xfrm>
            <a:off x="1088136" y="1784350"/>
            <a:ext cx="7205472" cy="3951288"/>
          </a:xfrm>
        </p:spPr>
        <p:txBody>
          <a:bodyPr/>
          <a:lstStyle>
            <a:lvl1pPr marL="342900" indent="-342900">
              <a:spcBef>
                <a:spcPts val="480"/>
              </a:spcBef>
              <a:buFont typeface="Wingdings" pitchFamily="2" charset="2"/>
              <a:buChar char="ü"/>
              <a:defRPr sz="2000" b="1">
                <a:solidFill>
                  <a:srgbClr val="254061"/>
                </a:solidFill>
              </a:defRPr>
            </a:lvl1pPr>
            <a:lvl2pPr marL="1197864" indent="-342900">
              <a:lnSpc>
                <a:spcPct val="140000"/>
              </a:lnSpc>
              <a:spcBef>
                <a:spcPts val="480"/>
              </a:spcBef>
              <a:buFont typeface="Wingdings" pitchFamily="2" charset="2"/>
              <a:buChar char="ü"/>
              <a:defRPr lang="en-US" sz="2000" b="0" kern="1200" dirty="0" smtClean="0">
                <a:solidFill>
                  <a:srgbClr val="254061"/>
                </a:solidFill>
                <a:latin typeface="+mn-lt"/>
                <a:ea typeface="+mn-ea"/>
                <a:cs typeface="Tahoma" pitchFamily="34" charset="0"/>
              </a:defRPr>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Click to edit Master text styles</a:t>
            </a:r>
          </a:p>
        </p:txBody>
      </p:sp>
    </p:spTree>
    <p:extLst>
      <p:ext uri="{BB962C8B-B14F-4D97-AF65-F5344CB8AC3E}">
        <p14:creationId xmlns:p14="http://schemas.microsoft.com/office/powerpoint/2010/main" val="4235642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2"/>
          <p:cNvSpPr>
            <a:spLocks noGrp="1"/>
          </p:cNvSpPr>
          <p:nvPr>
            <p:ph type="body" idx="1"/>
          </p:nvPr>
        </p:nvSpPr>
        <p:spPr>
          <a:xfrm>
            <a:off x="1088136" y="1341193"/>
            <a:ext cx="7205472" cy="3950208"/>
          </a:xfrm>
        </p:spPr>
        <p:txBody>
          <a:bodyPr anchor="t">
            <a:normAutofit/>
          </a:bodyPr>
          <a:lstStyle>
            <a:lvl1pPr marL="0" indent="0" algn="l">
              <a:spcBef>
                <a:spcPts val="1800"/>
              </a:spcBef>
              <a:buNone/>
              <a:defRPr sz="2000" b="0">
                <a:solidFill>
                  <a:srgbClr val="25406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Slide Number Placeholder 4"/>
          <p:cNvSpPr>
            <a:spLocks noGrp="1"/>
          </p:cNvSpPr>
          <p:nvPr>
            <p:ph type="sldNum" sz="quarter" idx="12"/>
          </p:nvPr>
        </p:nvSpPr>
        <p:spPr/>
        <p:txBody>
          <a:bodyPr/>
          <a:lstStyle/>
          <a:p>
            <a:fld id="{06BBD8B0-C43A-B14A-BF1B-5D8354C5770F}" type="slidenum">
              <a:rPr lang="en-US" smtClean="0"/>
              <a:pPr/>
              <a:t>‹#›</a:t>
            </a:fld>
            <a:endParaRPr lang="en-US" dirty="0"/>
          </a:p>
        </p:txBody>
      </p:sp>
    </p:spTree>
    <p:extLst>
      <p:ext uri="{BB962C8B-B14F-4D97-AF65-F5344CB8AC3E}">
        <p14:creationId xmlns:p14="http://schemas.microsoft.com/office/powerpoint/2010/main" val="37688849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2980944" y="1600200"/>
            <a:ext cx="5705856" cy="3474720"/>
          </a:xfrm>
        </p:spPr>
        <p:txBody>
          <a:bodyPr anchor="t">
            <a:normAutofit/>
          </a:bodyPr>
          <a:lstStyle>
            <a:lvl1pPr marL="0" indent="0" algn="l">
              <a:buNone/>
              <a:defRPr sz="3200" b="1">
                <a:solidFill>
                  <a:srgbClr val="25406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text styles</a:t>
            </a:r>
          </a:p>
          <a:p>
            <a:pPr lvl="0"/>
            <a:endParaRPr lang="en-US" dirty="0"/>
          </a:p>
        </p:txBody>
      </p:sp>
      <p:sp>
        <p:nvSpPr>
          <p:cNvPr id="6" name="Slide Number Placeholder 5"/>
          <p:cNvSpPr>
            <a:spLocks noGrp="1"/>
          </p:cNvSpPr>
          <p:nvPr>
            <p:ph type="sldNum" sz="quarter" idx="12"/>
          </p:nvPr>
        </p:nvSpPr>
        <p:spPr/>
        <p:txBody>
          <a:bodyPr/>
          <a:lstStyle/>
          <a:p>
            <a:fld id="{06BBD8B0-C43A-B14A-BF1B-5D8354C5770F}" type="slidenum">
              <a:rPr lang="en-US" smtClean="0"/>
              <a:pPr/>
              <a:t>‹#›</a:t>
            </a:fld>
            <a:endParaRPr lang="en-US" dirty="0"/>
          </a:p>
        </p:txBody>
      </p:sp>
      <p:sp>
        <p:nvSpPr>
          <p:cNvPr id="7" name="Date Placeholder 3"/>
          <p:cNvSpPr>
            <a:spLocks noGrp="1"/>
          </p:cNvSpPr>
          <p:nvPr>
            <p:ph type="dt" sz="half" idx="10"/>
          </p:nvPr>
        </p:nvSpPr>
        <p:spPr>
          <a:xfrm>
            <a:off x="457200" y="6272784"/>
            <a:ext cx="2240280" cy="365125"/>
          </a:xfrm>
          <a:prstGeom prst="rect">
            <a:avLst/>
          </a:prstGeom>
        </p:spPr>
        <p:txBody>
          <a:bodyPr/>
          <a:lstStyle>
            <a:lvl1pPr algn="ctr">
              <a:defRPr sz="1800" b="1">
                <a:solidFill>
                  <a:srgbClr val="008000"/>
                </a:solidFill>
                <a:latin typeface="Tahoma" pitchFamily="34" charset="0"/>
                <a:cs typeface="Tahoma" pitchFamily="34" charset="0"/>
              </a:defRPr>
            </a:lvl1pPr>
          </a:lstStyle>
          <a:p>
            <a:endParaRPr lang="en-US" dirty="0"/>
          </a:p>
        </p:txBody>
      </p:sp>
    </p:spTree>
    <p:extLst>
      <p:ext uri="{BB962C8B-B14F-4D97-AF65-F5344CB8AC3E}">
        <p14:creationId xmlns:p14="http://schemas.microsoft.com/office/powerpoint/2010/main" val="28135993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New Section Slide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810893" y="457200"/>
            <a:ext cx="6464808" cy="1143000"/>
          </a:xfrm>
        </p:spPr>
        <p:txBody>
          <a:bodyPr>
            <a:normAutofit/>
          </a:bodyPr>
          <a:lstStyle>
            <a:lvl1pPr algn="l">
              <a:defRPr sz="3400" b="1">
                <a:solidFill>
                  <a:schemeClr val="bg1"/>
                </a:solidFill>
                <a:latin typeface="+mn-lt"/>
              </a:defRPr>
            </a:lvl1pPr>
          </a:lstStyle>
          <a:p>
            <a:r>
              <a:rPr lang="en-US" dirty="0"/>
              <a:t>Click to edit title style</a:t>
            </a:r>
          </a:p>
        </p:txBody>
      </p:sp>
      <p:sp>
        <p:nvSpPr>
          <p:cNvPr id="3" name="Content Placeholder 2"/>
          <p:cNvSpPr>
            <a:spLocks noGrp="1"/>
          </p:cNvSpPr>
          <p:nvPr>
            <p:ph idx="1"/>
          </p:nvPr>
        </p:nvSpPr>
        <p:spPr>
          <a:xfrm>
            <a:off x="1820417" y="2377440"/>
            <a:ext cx="6455283" cy="3813048"/>
          </a:xfrm>
        </p:spPr>
        <p:txBody>
          <a:bodyPr>
            <a:normAutofit/>
          </a:bodyPr>
          <a:lstStyle>
            <a:lvl1pPr marL="342900" indent="-342900">
              <a:spcBef>
                <a:spcPts val="600"/>
              </a:spcBef>
              <a:spcAft>
                <a:spcPts val="1200"/>
              </a:spcAft>
              <a:buFont typeface="Wingdings" pitchFamily="2" charset="2"/>
              <a:buChar char="ü"/>
              <a:defRPr sz="2400">
                <a:solidFill>
                  <a:srgbClr val="254061"/>
                </a:solidFill>
                <a:latin typeface="+mn-lt"/>
                <a:cs typeface="Tahoma" pitchFamily="34" charset="0"/>
              </a:defRPr>
            </a:lvl1pPr>
          </a:lstStyle>
          <a:p>
            <a:pPr lvl="0"/>
            <a:r>
              <a:rPr lang="en-US" dirty="0"/>
              <a:t>Click to edit Master text styles</a:t>
            </a:r>
          </a:p>
        </p:txBody>
      </p:sp>
      <p:sp>
        <p:nvSpPr>
          <p:cNvPr id="6" name="Slide Number Placeholder 5"/>
          <p:cNvSpPr>
            <a:spLocks noGrp="1"/>
          </p:cNvSpPr>
          <p:nvPr>
            <p:ph type="sldNum" sz="quarter" idx="12"/>
          </p:nvPr>
        </p:nvSpPr>
        <p:spPr/>
        <p:txBody>
          <a:bodyPr/>
          <a:lstStyle/>
          <a:p>
            <a:fld id="{06BBD8B0-C43A-B14A-BF1B-5D8354C5770F}" type="slidenum">
              <a:rPr lang="en-US" smtClean="0"/>
              <a:pPr/>
              <a:t>‹#›</a:t>
            </a:fld>
            <a:endParaRPr lang="en-US" dirty="0"/>
          </a:p>
        </p:txBody>
      </p:sp>
    </p:spTree>
    <p:extLst>
      <p:ext uri="{BB962C8B-B14F-4D97-AF65-F5344CB8AC3E}">
        <p14:creationId xmlns:p14="http://schemas.microsoft.com/office/powerpoint/2010/main" val="12886027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ew Section Slide (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06BBD8B0-C43A-B14A-BF1B-5D8354C5770F}" type="slidenum">
              <a:rPr lang="en-US" smtClean="0"/>
              <a:pPr/>
              <a:t>‹#›</a:t>
            </a:fld>
            <a:endParaRPr lang="en-US" dirty="0"/>
          </a:p>
        </p:txBody>
      </p:sp>
      <p:sp>
        <p:nvSpPr>
          <p:cNvPr id="8" name="Title 1"/>
          <p:cNvSpPr>
            <a:spLocks noGrp="1"/>
          </p:cNvSpPr>
          <p:nvPr>
            <p:ph type="title" hasCustomPrompt="1"/>
          </p:nvPr>
        </p:nvSpPr>
        <p:spPr>
          <a:xfrm>
            <a:off x="713232" y="457200"/>
            <a:ext cx="6464808" cy="1143000"/>
          </a:xfrm>
        </p:spPr>
        <p:txBody>
          <a:bodyPr>
            <a:normAutofit/>
          </a:bodyPr>
          <a:lstStyle>
            <a:lvl1pPr algn="l">
              <a:defRPr sz="3400" b="1">
                <a:solidFill>
                  <a:schemeClr val="bg1"/>
                </a:solidFill>
                <a:latin typeface="+mn-lt"/>
              </a:defRPr>
            </a:lvl1pPr>
          </a:lstStyle>
          <a:p>
            <a:r>
              <a:rPr lang="en-US" dirty="0"/>
              <a:t>Click to edit title style</a:t>
            </a:r>
          </a:p>
        </p:txBody>
      </p:sp>
      <p:sp>
        <p:nvSpPr>
          <p:cNvPr id="9" name="Content Placeholder 2"/>
          <p:cNvSpPr>
            <a:spLocks noGrp="1"/>
          </p:cNvSpPr>
          <p:nvPr>
            <p:ph idx="1"/>
          </p:nvPr>
        </p:nvSpPr>
        <p:spPr>
          <a:xfrm>
            <a:off x="713232" y="2377440"/>
            <a:ext cx="6464808" cy="3813048"/>
          </a:xfrm>
        </p:spPr>
        <p:txBody>
          <a:bodyPr>
            <a:normAutofit/>
          </a:bodyPr>
          <a:lstStyle>
            <a:lvl1pPr marL="342900" indent="-342900">
              <a:spcBef>
                <a:spcPts val="600"/>
              </a:spcBef>
              <a:spcAft>
                <a:spcPts val="1200"/>
              </a:spcAft>
              <a:buClr>
                <a:srgbClr val="254061"/>
              </a:buClr>
              <a:buFont typeface="Wingdings" pitchFamily="2" charset="2"/>
              <a:buChar char="ü"/>
              <a:defRPr sz="2400">
                <a:solidFill>
                  <a:srgbClr val="254061"/>
                </a:solidFill>
                <a:latin typeface="+mn-lt"/>
                <a:cs typeface="Tahoma" pitchFamily="34" charset="0"/>
              </a:defRPr>
            </a:lvl1pPr>
          </a:lstStyle>
          <a:p>
            <a:pPr lvl="0"/>
            <a:r>
              <a:rPr lang="en-US" dirty="0"/>
              <a:t>Click to edit Master text styles</a:t>
            </a:r>
          </a:p>
        </p:txBody>
      </p:sp>
    </p:spTree>
    <p:extLst>
      <p:ext uri="{BB962C8B-B14F-4D97-AF65-F5344CB8AC3E}">
        <p14:creationId xmlns:p14="http://schemas.microsoft.com/office/powerpoint/2010/main" val="36808387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ub and content (single bullet)">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088136" y="1115568"/>
            <a:ext cx="7205472" cy="639762"/>
          </a:xfrm>
        </p:spPr>
        <p:txBody>
          <a:bodyPr anchor="b"/>
          <a:lstStyle>
            <a:lvl1pPr marL="0" indent="0" algn="l">
              <a:buNone/>
              <a:defRPr sz="2400" b="1">
                <a:solidFill>
                  <a:srgbClr val="008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88136" y="1784350"/>
            <a:ext cx="7205472" cy="3951288"/>
          </a:xfrm>
        </p:spPr>
        <p:txBody>
          <a:bodyPr>
            <a:normAutofit/>
          </a:bodyPr>
          <a:lstStyle>
            <a:lvl1pPr marL="342900" indent="-342900">
              <a:spcBef>
                <a:spcPts val="600"/>
              </a:spcBef>
              <a:spcAft>
                <a:spcPts val="1200"/>
              </a:spcAft>
              <a:buFont typeface="Wingdings" pitchFamily="2" charset="2"/>
              <a:buChar char="ü"/>
              <a:defRPr sz="2200" b="0">
                <a:solidFill>
                  <a:srgbClr val="254061"/>
                </a:solidFill>
              </a:defRPr>
            </a:lvl1pPr>
            <a:lvl2pPr marL="800100" indent="-342900">
              <a:buFont typeface="Wingdings" pitchFamily="2" charset="2"/>
              <a:buChar char="ü"/>
              <a:defRPr lang="en-US" sz="2000" b="0" kern="1200" dirty="0" smtClean="0">
                <a:solidFill>
                  <a:srgbClr val="254061"/>
                </a:solidFill>
                <a:latin typeface="+mn-lt"/>
                <a:ea typeface="+mn-ea"/>
                <a:cs typeface="+mn-cs"/>
              </a:defRPr>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p:txBody>
      </p:sp>
      <p:sp>
        <p:nvSpPr>
          <p:cNvPr id="9" name="Slide Number Placeholder 8"/>
          <p:cNvSpPr>
            <a:spLocks noGrp="1"/>
          </p:cNvSpPr>
          <p:nvPr>
            <p:ph type="sldNum" sz="quarter" idx="12"/>
          </p:nvPr>
        </p:nvSpPr>
        <p:spPr/>
        <p:txBody>
          <a:bodyPr/>
          <a:lstStyle/>
          <a:p>
            <a:fld id="{06BBD8B0-C43A-B14A-BF1B-5D8354C5770F}" type="slidenum">
              <a:rPr lang="en-US" smtClean="0"/>
              <a:pPr/>
              <a:t>‹#›</a:t>
            </a:fld>
            <a:endParaRPr lang="en-US" dirty="0"/>
          </a:p>
        </p:txBody>
      </p:sp>
    </p:spTree>
    <p:extLst>
      <p:ext uri="{BB962C8B-B14F-4D97-AF65-F5344CB8AC3E}">
        <p14:creationId xmlns:p14="http://schemas.microsoft.com/office/powerpoint/2010/main" val="12522252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ub and content (two bulle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06BBD8B0-C43A-B14A-BF1B-5D8354C5770F}" type="slidenum">
              <a:rPr lang="en-US" smtClean="0"/>
              <a:pPr/>
              <a:t>‹#›</a:t>
            </a:fld>
            <a:endParaRPr lang="en-US" dirty="0"/>
          </a:p>
        </p:txBody>
      </p:sp>
      <p:sp>
        <p:nvSpPr>
          <p:cNvPr id="6" name="Text Placeholder 2"/>
          <p:cNvSpPr>
            <a:spLocks noGrp="1"/>
          </p:cNvSpPr>
          <p:nvPr>
            <p:ph type="body" idx="1"/>
          </p:nvPr>
        </p:nvSpPr>
        <p:spPr>
          <a:xfrm>
            <a:off x="1088136" y="1115568"/>
            <a:ext cx="7205472" cy="639762"/>
          </a:xfrm>
        </p:spPr>
        <p:txBody>
          <a:bodyPr anchor="b"/>
          <a:lstStyle>
            <a:lvl1pPr marL="347472" indent="-347472" algn="l">
              <a:buNone/>
              <a:defRPr sz="2400" b="1">
                <a:solidFill>
                  <a:srgbClr val="008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Content Placeholder 3"/>
          <p:cNvSpPr>
            <a:spLocks noGrp="1"/>
          </p:cNvSpPr>
          <p:nvPr>
            <p:ph sz="half" idx="2"/>
          </p:nvPr>
        </p:nvSpPr>
        <p:spPr>
          <a:xfrm>
            <a:off x="1088136" y="1784350"/>
            <a:ext cx="7205472" cy="3951288"/>
          </a:xfrm>
        </p:spPr>
        <p:txBody>
          <a:bodyPr/>
          <a:lstStyle>
            <a:lvl1pPr marL="342900" indent="-342900">
              <a:spcBef>
                <a:spcPts val="600"/>
              </a:spcBef>
              <a:spcAft>
                <a:spcPts val="1200"/>
              </a:spcAft>
              <a:buFont typeface="Wingdings" pitchFamily="2" charset="2"/>
              <a:buChar char="ü"/>
              <a:defRPr sz="2200" b="1">
                <a:solidFill>
                  <a:srgbClr val="254061"/>
                </a:solidFill>
              </a:defRPr>
            </a:lvl1pPr>
            <a:lvl2pPr marL="685800" indent="-342900">
              <a:lnSpc>
                <a:spcPct val="100000"/>
              </a:lnSpc>
              <a:spcBef>
                <a:spcPts val="0"/>
              </a:spcBef>
              <a:spcAft>
                <a:spcPts val="600"/>
              </a:spcAft>
              <a:buFont typeface="Wingdings" pitchFamily="2" charset="2"/>
              <a:buChar char="ü"/>
              <a:defRPr lang="en-US" sz="2200" b="0" kern="1200" dirty="0" smtClean="0">
                <a:solidFill>
                  <a:srgbClr val="254061"/>
                </a:solidFill>
                <a:latin typeface="+mn-lt"/>
                <a:ea typeface="+mn-ea"/>
                <a:cs typeface="Tahoma" pitchFamily="34" charset="0"/>
              </a:defRPr>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6668623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icture and content">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04900" y="1129869"/>
            <a:ext cx="4040188" cy="639762"/>
          </a:xfrm>
        </p:spPr>
        <p:txBody>
          <a:bodyPr anchor="b">
            <a:noAutofit/>
          </a:bodyPr>
          <a:lstStyle>
            <a:lvl1pPr marL="0" indent="0">
              <a:buNone/>
              <a:defRPr lang="en-US" sz="2400" b="1" kern="1200" dirty="0" smtClean="0">
                <a:solidFill>
                  <a:srgbClr val="008000"/>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4900" y="1769631"/>
            <a:ext cx="4040188" cy="3951288"/>
          </a:xfrm>
        </p:spPr>
        <p:txBody>
          <a:bodyPr>
            <a:normAutofit/>
          </a:bodyPr>
          <a:lstStyle>
            <a:lvl1pPr marL="342900" indent="-342900">
              <a:buFont typeface="Wingdings" pitchFamily="2" charset="2"/>
              <a:buChar char="ü"/>
              <a:defRPr lang="en-US" sz="2400" kern="1200" dirty="0" smtClean="0">
                <a:solidFill>
                  <a:srgbClr val="254061"/>
                </a:solidFill>
                <a:latin typeface="+mn-lt"/>
                <a:ea typeface="+mn-ea"/>
                <a:cs typeface="Tahoma" pitchFamily="34" charset="0"/>
              </a:defRPr>
            </a:lvl1pPr>
            <a:lvl2pPr marL="742950" indent="-285750">
              <a:buFont typeface="Wingdings" pitchFamily="2" charset="2"/>
              <a:buChar char="ü"/>
              <a:defRPr lang="en-US" sz="2200" kern="1200" dirty="0" smtClean="0">
                <a:solidFill>
                  <a:srgbClr val="254061"/>
                </a:solidFill>
                <a:latin typeface="+mn-lt"/>
                <a:ea typeface="+mn-ea"/>
                <a:cs typeface="Tahoma" pitchFamily="34" charset="0"/>
              </a:defRPr>
            </a:lvl2pPr>
            <a:lvl3pPr marL="1143000" indent="-228600">
              <a:buFont typeface="Wingdings" pitchFamily="2" charset="2"/>
              <a:buChar char="ü"/>
              <a:defRPr lang="en-US" sz="2400" kern="1200" dirty="0" smtClean="0">
                <a:solidFill>
                  <a:srgbClr val="254061"/>
                </a:solidFill>
                <a:latin typeface="+mn-lt"/>
                <a:ea typeface="+mn-ea"/>
                <a:cs typeface="Tahoma" pitchFamily="34" charset="0"/>
              </a:defRPr>
            </a:lvl3pPr>
            <a:lvl4pPr marL="1600200" indent="-228600">
              <a:buFont typeface="Wingdings" pitchFamily="2" charset="2"/>
              <a:buChar char="ü"/>
              <a:defRPr lang="en-US" sz="2400" kern="1200" dirty="0" smtClean="0">
                <a:solidFill>
                  <a:srgbClr val="254061"/>
                </a:solidFill>
                <a:latin typeface="+mn-lt"/>
                <a:ea typeface="+mn-ea"/>
                <a:cs typeface="Tahoma" pitchFamily="34" charset="0"/>
              </a:defRPr>
            </a:lvl4pPr>
            <a:lvl5pPr marL="2057400" indent="-228600">
              <a:buFont typeface="Wingdings" pitchFamily="2" charset="2"/>
              <a:buChar char="ü"/>
              <a:defRPr lang="en-US" sz="2400" kern="1200" dirty="0">
                <a:solidFill>
                  <a:srgbClr val="254061"/>
                </a:solidFill>
                <a:latin typeface="+mn-lt"/>
                <a:ea typeface="+mn-ea"/>
                <a:cs typeface="Tahoma"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p:txBody>
      </p:sp>
      <p:sp>
        <p:nvSpPr>
          <p:cNvPr id="6" name="Content Placeholder 5"/>
          <p:cNvSpPr>
            <a:spLocks noGrp="1"/>
          </p:cNvSpPr>
          <p:nvPr>
            <p:ph sz="quarter" idx="4"/>
          </p:nvPr>
        </p:nvSpPr>
        <p:spPr>
          <a:xfrm>
            <a:off x="5292725" y="1769631"/>
            <a:ext cx="3008313" cy="3951288"/>
          </a:xfrm>
        </p:spPr>
        <p:txBody>
          <a:bodyPr/>
          <a:lstStyle>
            <a:lvl1pPr>
              <a:defRPr lang="en-US" sz="2400" kern="1200" dirty="0" smtClean="0">
                <a:solidFill>
                  <a:srgbClr val="254061"/>
                </a:solidFill>
                <a:latin typeface="+mn-lt"/>
                <a:ea typeface="+mn-ea"/>
                <a:cs typeface="Tahoma" pitchFamily="34" charset="0"/>
              </a:defRPr>
            </a:lvl1pPr>
            <a:lvl2pPr marL="742950" indent="-285750">
              <a:defRPr lang="en-US" sz="2200" kern="1200" dirty="0" smtClean="0">
                <a:solidFill>
                  <a:srgbClr val="254061"/>
                </a:solidFill>
                <a:latin typeface="+mn-lt"/>
                <a:ea typeface="+mn-ea"/>
                <a:cs typeface="Tahoma" pitchFamily="34" charset="0"/>
              </a:defRPr>
            </a:lvl2pPr>
            <a:lvl3pPr marL="742950" indent="-285750">
              <a:defRPr sz="1800"/>
            </a:lvl3pPr>
            <a:lvl4pPr marL="742950" indent="-285750">
              <a:defRPr sz="1600"/>
            </a:lvl4pPr>
            <a:lvl5pPr marL="742950" indent="-285750">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p:txBody>
      </p:sp>
      <p:sp>
        <p:nvSpPr>
          <p:cNvPr id="9" name="Slide Number Placeholder 8"/>
          <p:cNvSpPr>
            <a:spLocks noGrp="1"/>
          </p:cNvSpPr>
          <p:nvPr>
            <p:ph type="sldNum" sz="quarter" idx="12"/>
          </p:nvPr>
        </p:nvSpPr>
        <p:spPr/>
        <p:txBody>
          <a:bodyPr/>
          <a:lstStyle/>
          <a:p>
            <a:fld id="{7467A5DF-DBC6-4515-A13C-2C3A657F4B97}" type="slidenum">
              <a:rPr lang="en-US" smtClean="0"/>
              <a:pPr/>
              <a:t>‹#›</a:t>
            </a:fld>
            <a:endParaRPr lang="en-US" dirty="0"/>
          </a:p>
        </p:txBody>
      </p:sp>
    </p:spTree>
    <p:extLst>
      <p:ext uri="{BB962C8B-B14F-4D97-AF65-F5344CB8AC3E}">
        <p14:creationId xmlns:p14="http://schemas.microsoft.com/office/powerpoint/2010/main" val="24839397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2"/>
          <p:cNvSpPr>
            <a:spLocks noGrp="1"/>
          </p:cNvSpPr>
          <p:nvPr>
            <p:ph type="body" idx="1"/>
          </p:nvPr>
        </p:nvSpPr>
        <p:spPr>
          <a:xfrm>
            <a:off x="1088136" y="1341193"/>
            <a:ext cx="7205472" cy="3950208"/>
          </a:xfrm>
        </p:spPr>
        <p:txBody>
          <a:bodyPr anchor="t">
            <a:normAutofit/>
          </a:bodyPr>
          <a:lstStyle>
            <a:lvl1pPr marL="0" indent="0" algn="l">
              <a:spcBef>
                <a:spcPts val="600"/>
              </a:spcBef>
              <a:spcAft>
                <a:spcPts val="1200"/>
              </a:spcAft>
              <a:buNone/>
              <a:defRPr sz="2400" b="0">
                <a:solidFill>
                  <a:srgbClr val="25406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Slide Number Placeholder 4"/>
          <p:cNvSpPr>
            <a:spLocks noGrp="1"/>
          </p:cNvSpPr>
          <p:nvPr>
            <p:ph type="sldNum" sz="quarter" idx="12"/>
          </p:nvPr>
        </p:nvSpPr>
        <p:spPr/>
        <p:txBody>
          <a:bodyPr/>
          <a:lstStyle/>
          <a:p>
            <a:fld id="{06BBD8B0-C43A-B14A-BF1B-5D8354C5770F}" type="slidenum">
              <a:rPr lang="en-US" smtClean="0"/>
              <a:pPr/>
              <a:t>‹#›</a:t>
            </a:fld>
            <a:endParaRPr lang="en-US" dirty="0"/>
          </a:p>
        </p:txBody>
      </p:sp>
    </p:spTree>
    <p:extLst>
      <p:ext uri="{BB962C8B-B14F-4D97-AF65-F5344CB8AC3E}">
        <p14:creationId xmlns:p14="http://schemas.microsoft.com/office/powerpoint/2010/main" val="3237599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ection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6BBD8B0-C43A-B14A-BF1B-5D8354C5770F}" type="slidenum">
              <a:rPr lang="en-US" smtClean="0"/>
              <a:pPr/>
              <a:t>‹#›</a:t>
            </a:fld>
            <a:endParaRPr lang="en-US" dirty="0"/>
          </a:p>
        </p:txBody>
      </p:sp>
      <p:sp>
        <p:nvSpPr>
          <p:cNvPr id="6" name="Content Placeholder 5"/>
          <p:cNvSpPr>
            <a:spLocks noGrp="1"/>
          </p:cNvSpPr>
          <p:nvPr>
            <p:ph sz="quarter" idx="13"/>
          </p:nvPr>
        </p:nvSpPr>
        <p:spPr>
          <a:xfrm>
            <a:off x="457200" y="1883664"/>
            <a:ext cx="8229600" cy="1856232"/>
          </a:xfrm>
        </p:spPr>
        <p:txBody>
          <a:bodyPr>
            <a:noAutofit/>
          </a:bodyPr>
          <a:lstStyle>
            <a:lvl1pPr marL="0" indent="0" algn="ctr">
              <a:buNone/>
              <a:defRPr sz="60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28074356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389938"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BBD8B0-C43A-B14A-BF1B-5D8354C5770F}" type="slidenum">
              <a:rPr lang="en-US" smtClean="0"/>
              <a:pPr/>
              <a:t>‹#›</a:t>
            </a:fld>
            <a:endParaRPr lang="en-US" dirty="0"/>
          </a:p>
        </p:txBody>
      </p:sp>
    </p:spTree>
    <p:extLst>
      <p:ext uri="{BB962C8B-B14F-4D97-AF65-F5344CB8AC3E}">
        <p14:creationId xmlns:p14="http://schemas.microsoft.com/office/powerpoint/2010/main" val="3793767390"/>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49" r:id="rId11"/>
    <p:sldLayoutId id="2147483651" r:id="rId12"/>
    <p:sldLayoutId id="2147483652" r:id="rId13"/>
    <p:sldLayoutId id="2147483653" r:id="rId14"/>
    <p:sldLayoutId id="2147483656" r:id="rId15"/>
    <p:sldLayoutId id="2147483658" r:id="rId16"/>
    <p:sldLayoutId id="2147483654" r:id="rId17"/>
    <p:sldLayoutId id="2147483657" r:id="rId18"/>
  </p:sldLayoutIdLst>
  <p:hf sldNum="0" hdr="0" ftr="0" dt="0"/>
  <p:txStyles>
    <p:titleStyle>
      <a:lvl1pPr algn="l" defTabSz="457200" rtl="0" eaLnBrk="1" latinLnBrk="0" hangingPunct="1">
        <a:spcBef>
          <a:spcPct val="0"/>
        </a:spcBef>
        <a:buNone/>
        <a:defRPr sz="3400" kern="1200">
          <a:solidFill>
            <a:srgbClr val="254061"/>
          </a:solidFill>
          <a:latin typeface="+mj-lt"/>
          <a:ea typeface="+mj-ea"/>
          <a:cs typeface="+mj-cs"/>
        </a:defRPr>
      </a:lvl1pPr>
    </p:titleStyle>
    <p:bodyStyle>
      <a:lvl1pPr marL="342900" indent="-342900" algn="l" defTabSz="457200" rtl="0" eaLnBrk="1" latinLnBrk="0" hangingPunct="1">
        <a:spcBef>
          <a:spcPct val="20000"/>
        </a:spcBef>
        <a:buClr>
          <a:srgbClr val="254061"/>
        </a:buClr>
        <a:buFont typeface="Wingdings" pitchFamily="2" charset="2"/>
        <a:buChar char="ü"/>
        <a:defRPr sz="2400" kern="1200">
          <a:solidFill>
            <a:schemeClr val="tx1"/>
          </a:solidFill>
          <a:latin typeface="+mn-lt"/>
          <a:ea typeface="+mn-ea"/>
          <a:cs typeface="+mn-cs"/>
        </a:defRPr>
      </a:lvl1pPr>
      <a:lvl2pPr marL="742950" indent="-285750" algn="l" defTabSz="457200" rtl="0" eaLnBrk="1" latinLnBrk="0" hangingPunct="1">
        <a:spcBef>
          <a:spcPct val="20000"/>
        </a:spcBef>
        <a:buClr>
          <a:srgbClr val="254061"/>
        </a:buClr>
        <a:buFont typeface="Arial"/>
        <a:buChar char="–"/>
        <a:defRPr sz="22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21.jpg"/><Relationship Id="rId5" Type="http://schemas.openxmlformats.org/officeDocument/2006/relationships/image" Target="../media/image20.jpg"/><Relationship Id="rId4" Type="http://schemas.openxmlformats.org/officeDocument/2006/relationships/image" Target="../media/image19.jp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9.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image" Target="../media/image3.jpe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8.jpg"/><Relationship Id="rId5" Type="http://schemas.openxmlformats.org/officeDocument/2006/relationships/hyperlink" Target="http://www.linkedin.com/in/brentbarootes" TargetMode="External"/><Relationship Id="rId4" Type="http://schemas.openxmlformats.org/officeDocument/2006/relationships/hyperlink" Target="mailto:brent@partnershipgroup.ca" TargetMode="External"/><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hyperlink" Target="http://www.partnershipgroup.ca/"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subTitle" idx="1"/>
          </p:nvPr>
        </p:nvSpPr>
        <p:spPr>
          <a:xfrm>
            <a:off x="1692875" y="4403382"/>
            <a:ext cx="6124576" cy="507863"/>
          </a:xfrm>
        </p:spPr>
        <p:txBody>
          <a:bodyPr>
            <a:noAutofit/>
          </a:bodyPr>
          <a:lstStyle/>
          <a:p>
            <a:pPr marR="0" algn="ctr" eaLnBrk="1" hangingPunct="1"/>
            <a:r>
              <a:rPr lang="en-US" sz="2400" b="1" dirty="0">
                <a:latin typeface="+mn-lt"/>
              </a:rPr>
              <a:t>September 29, 2020</a:t>
            </a:r>
            <a:endParaRPr lang="en-US" sz="2400" b="1" dirty="0">
              <a:solidFill>
                <a:schemeClr val="bg1"/>
              </a:solidFill>
              <a:latin typeface="+mn-lt"/>
            </a:endParaRPr>
          </a:p>
        </p:txBody>
      </p:sp>
      <p:sp>
        <p:nvSpPr>
          <p:cNvPr id="2" name="Text Placeholder 1"/>
          <p:cNvSpPr>
            <a:spLocks noGrp="1"/>
          </p:cNvSpPr>
          <p:nvPr>
            <p:ph type="body" sz="quarter" idx="13"/>
          </p:nvPr>
        </p:nvSpPr>
        <p:spPr>
          <a:xfrm>
            <a:off x="530942" y="421666"/>
            <a:ext cx="8155858" cy="1162205"/>
          </a:xfrm>
        </p:spPr>
        <p:txBody>
          <a:bodyPr>
            <a:normAutofit/>
          </a:bodyPr>
          <a:lstStyle/>
          <a:p>
            <a:pPr algn="ctr"/>
            <a:r>
              <a:rPr lang="en-US" dirty="0"/>
              <a:t>UNDERSTANDING CORPORATE SPONSORSHIP</a:t>
            </a:r>
          </a:p>
          <a:p>
            <a:pPr algn="ctr"/>
            <a:endParaRPr lang="en-US" dirty="0"/>
          </a:p>
          <a:p>
            <a:pPr algn="ctr"/>
            <a:endParaRPr lang="en-US" sz="3200" dirty="0"/>
          </a:p>
          <a:p>
            <a:pPr algn="ctr"/>
            <a:endParaRPr lang="en-US" sz="3200" dirty="0"/>
          </a:p>
        </p:txBody>
      </p:sp>
      <p:sp>
        <p:nvSpPr>
          <p:cNvPr id="4" name="Text Placeholder 1">
            <a:extLst>
              <a:ext uri="{FF2B5EF4-FFF2-40B4-BE49-F238E27FC236}">
                <a16:creationId xmlns:a16="http://schemas.microsoft.com/office/drawing/2014/main" id="{DD0F1BEC-C1B2-4545-9B1A-A498D0E64713}"/>
              </a:ext>
            </a:extLst>
          </p:cNvPr>
          <p:cNvSpPr txBox="1">
            <a:spLocks/>
          </p:cNvSpPr>
          <p:nvPr/>
        </p:nvSpPr>
        <p:spPr>
          <a:xfrm>
            <a:off x="494071" y="1583871"/>
            <a:ext cx="8155858" cy="1004870"/>
          </a:xfrm>
          <a:prstGeom prst="rect">
            <a:avLst/>
          </a:prstGeom>
        </p:spPr>
        <p:txBody>
          <a:bodyPr vert="horz" lIns="91440" tIns="45720" rIns="91440" bIns="45720" rtlCol="0">
            <a:normAutofit fontScale="77500" lnSpcReduction="20000"/>
          </a:bodyPr>
          <a:lstStyle>
            <a:lvl1pPr marL="0" indent="0" algn="l" defTabSz="457200" rtl="0" eaLnBrk="1" latinLnBrk="0" hangingPunct="1">
              <a:lnSpc>
                <a:spcPct val="90000"/>
              </a:lnSpc>
              <a:spcBef>
                <a:spcPts val="0"/>
              </a:spcBef>
              <a:buClr>
                <a:srgbClr val="254061"/>
              </a:buClr>
              <a:buFont typeface="Wingdings" pitchFamily="2" charset="2"/>
              <a:buNone/>
              <a:defRPr sz="3200" b="1" kern="1200">
                <a:solidFill>
                  <a:schemeClr val="bg1"/>
                </a:solidFill>
                <a:latin typeface="+mj-lt"/>
                <a:ea typeface="+mn-ea"/>
                <a:cs typeface="+mn-cs"/>
              </a:defRPr>
            </a:lvl1pPr>
            <a:lvl2pPr marL="742950" indent="-285750" algn="l" defTabSz="457200" rtl="0" eaLnBrk="1" latinLnBrk="0" hangingPunct="1">
              <a:spcBef>
                <a:spcPct val="20000"/>
              </a:spcBef>
              <a:buClr>
                <a:srgbClr val="254061"/>
              </a:buClr>
              <a:buFont typeface="Arial"/>
              <a:buChar char="–"/>
              <a:defRPr sz="22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endParaRPr lang="en-US" dirty="0"/>
          </a:p>
          <a:p>
            <a:pPr algn="ctr"/>
            <a:r>
              <a:rPr lang="en-US" sz="7200" dirty="0">
                <a:solidFill>
                  <a:srgbClr val="FF0000"/>
                </a:solidFill>
                <a:effectLst>
                  <a:outerShdw blurRad="38100" dist="38100" dir="2700000" algn="tl">
                    <a:srgbClr val="000000">
                      <a:alpha val="43137"/>
                    </a:srgbClr>
                  </a:outerShdw>
                </a:effectLst>
              </a:rPr>
              <a:t>TOURISM BARRIE</a:t>
            </a:r>
          </a:p>
          <a:p>
            <a:endParaRPr lang="en-US" dirty="0"/>
          </a:p>
          <a:p>
            <a:pPr algn="ctr"/>
            <a:endParaRPr lang="en-US" dirty="0"/>
          </a:p>
          <a:p>
            <a:pPr algn="ctr"/>
            <a:endParaRPr lang="en-US" dirty="0"/>
          </a:p>
        </p:txBody>
      </p:sp>
      <p:sp>
        <p:nvSpPr>
          <p:cNvPr id="5" name="Text Placeholder 1">
            <a:extLst>
              <a:ext uri="{FF2B5EF4-FFF2-40B4-BE49-F238E27FC236}">
                <a16:creationId xmlns:a16="http://schemas.microsoft.com/office/drawing/2014/main" id="{645CF851-62E6-4DA4-A5EB-DACD26EFAF80}"/>
              </a:ext>
            </a:extLst>
          </p:cNvPr>
          <p:cNvSpPr txBox="1">
            <a:spLocks/>
          </p:cNvSpPr>
          <p:nvPr/>
        </p:nvSpPr>
        <p:spPr>
          <a:xfrm>
            <a:off x="578380" y="2916837"/>
            <a:ext cx="8155858" cy="1162205"/>
          </a:xfrm>
          <a:prstGeom prst="rect">
            <a:avLst/>
          </a:prstGeom>
        </p:spPr>
        <p:txBody>
          <a:bodyPr vert="horz" lIns="91440" tIns="45720" rIns="91440" bIns="45720" rtlCol="0">
            <a:normAutofit fontScale="92500" lnSpcReduction="20000"/>
          </a:bodyPr>
          <a:lstStyle>
            <a:lvl1pPr marL="0" indent="0" algn="l" defTabSz="457200" rtl="0" eaLnBrk="1" latinLnBrk="0" hangingPunct="1">
              <a:lnSpc>
                <a:spcPct val="90000"/>
              </a:lnSpc>
              <a:spcBef>
                <a:spcPts val="0"/>
              </a:spcBef>
              <a:buClr>
                <a:srgbClr val="254061"/>
              </a:buClr>
              <a:buFont typeface="Wingdings" pitchFamily="2" charset="2"/>
              <a:buNone/>
              <a:defRPr sz="3200" b="1" kern="1200">
                <a:solidFill>
                  <a:schemeClr val="bg1"/>
                </a:solidFill>
                <a:latin typeface="+mj-lt"/>
                <a:ea typeface="+mn-ea"/>
                <a:cs typeface="+mn-cs"/>
              </a:defRPr>
            </a:lvl1pPr>
            <a:lvl2pPr marL="742950" indent="-285750" algn="l" defTabSz="457200" rtl="0" eaLnBrk="1" latinLnBrk="0" hangingPunct="1">
              <a:spcBef>
                <a:spcPct val="20000"/>
              </a:spcBef>
              <a:buClr>
                <a:srgbClr val="254061"/>
              </a:buClr>
              <a:buFont typeface="Arial"/>
              <a:buChar char="–"/>
              <a:defRPr sz="22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dirty="0"/>
              <a:t>A View of the What, How and Why for Tourism Barrie and their Partner Organizations</a:t>
            </a:r>
          </a:p>
          <a:p>
            <a:pPr algn="ctr"/>
            <a:endParaRPr lang="en-US" dirty="0"/>
          </a:p>
          <a:p>
            <a:pPr algn="ctr"/>
            <a:endParaRPr lang="en-US" dirty="0"/>
          </a:p>
          <a:p>
            <a:pPr algn="ctr"/>
            <a:endParaRPr lang="en-US" dirty="0"/>
          </a:p>
        </p:txBody>
      </p:sp>
      <p:pic>
        <p:nvPicPr>
          <p:cNvPr id="6" name="Picture 5" descr="A picture containing drawing, can, food&#10;&#10;Description automatically generated">
            <a:extLst>
              <a:ext uri="{FF2B5EF4-FFF2-40B4-BE49-F238E27FC236}">
                <a16:creationId xmlns:a16="http://schemas.microsoft.com/office/drawing/2014/main" id="{3448D58D-776F-42C2-8D6A-95A9CAD02ED5}"/>
              </a:ext>
            </a:extLst>
          </p:cNvPr>
          <p:cNvPicPr>
            <a:picLocks noChangeAspect="1"/>
          </p:cNvPicPr>
          <p:nvPr/>
        </p:nvPicPr>
        <p:blipFill>
          <a:blip r:embed="rId3"/>
          <a:stretch>
            <a:fillRect/>
          </a:stretch>
        </p:blipFill>
        <p:spPr>
          <a:xfrm>
            <a:off x="135924" y="5502986"/>
            <a:ext cx="1495167" cy="688020"/>
          </a:xfrm>
          <a:prstGeom prst="rect">
            <a:avLst/>
          </a:prstGeom>
        </p:spPr>
      </p:pic>
    </p:spTree>
    <p:extLst>
      <p:ext uri="{BB962C8B-B14F-4D97-AF65-F5344CB8AC3E}">
        <p14:creationId xmlns:p14="http://schemas.microsoft.com/office/powerpoint/2010/main" val="30113517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Defining Grants</a:t>
            </a:r>
          </a:p>
        </p:txBody>
      </p:sp>
      <p:sp>
        <p:nvSpPr>
          <p:cNvPr id="3" name="Content Placeholder 2"/>
          <p:cNvSpPr>
            <a:spLocks noGrp="1"/>
          </p:cNvSpPr>
          <p:nvPr>
            <p:ph idx="1"/>
          </p:nvPr>
        </p:nvSpPr>
        <p:spPr>
          <a:xfrm>
            <a:off x="137232" y="2378880"/>
            <a:ext cx="6464808" cy="3813048"/>
          </a:xfrm>
        </p:spPr>
        <p:txBody>
          <a:bodyPr>
            <a:normAutofit lnSpcReduction="10000"/>
          </a:bodyPr>
          <a:lstStyle/>
          <a:p>
            <a:r>
              <a:rPr lang="en-US" sz="2800" dirty="0"/>
              <a:t>Support in exchange for specific outcomes both for the project and grant provider</a:t>
            </a:r>
          </a:p>
          <a:p>
            <a:r>
              <a:rPr lang="en-US" sz="2800" dirty="0"/>
              <a:t>Can have some elements (exposure and profile) of sponsorship assets</a:t>
            </a:r>
          </a:p>
          <a:p>
            <a:r>
              <a:rPr lang="en-US" sz="2800" dirty="0"/>
              <a:t>Real focus is that they give you money for specifics and you have to stick to those</a:t>
            </a:r>
          </a:p>
        </p:txBody>
      </p:sp>
      <p:pic>
        <p:nvPicPr>
          <p:cNvPr id="6" name="Picture 5" descr="A picture containing table, indoor, cake, plate&#10;&#10;Description automatically generated">
            <a:extLst>
              <a:ext uri="{FF2B5EF4-FFF2-40B4-BE49-F238E27FC236}">
                <a16:creationId xmlns:a16="http://schemas.microsoft.com/office/drawing/2014/main" id="{9EA4FCEE-722D-4CF4-9438-6CCD1D2972BC}"/>
              </a:ext>
            </a:extLst>
          </p:cNvPr>
          <p:cNvPicPr>
            <a:picLocks noChangeAspect="1"/>
          </p:cNvPicPr>
          <p:nvPr/>
        </p:nvPicPr>
        <p:blipFill>
          <a:blip r:embed="rId3"/>
          <a:stretch>
            <a:fillRect/>
          </a:stretch>
        </p:blipFill>
        <p:spPr>
          <a:xfrm>
            <a:off x="6418502" y="2543970"/>
            <a:ext cx="3369715" cy="2238095"/>
          </a:xfrm>
          <a:prstGeom prst="rect">
            <a:avLst/>
          </a:prstGeom>
        </p:spPr>
      </p:pic>
    </p:spTree>
    <p:extLst>
      <p:ext uri="{BB962C8B-B14F-4D97-AF65-F5344CB8AC3E}">
        <p14:creationId xmlns:p14="http://schemas.microsoft.com/office/powerpoint/2010/main" val="20424378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245238" y="795687"/>
            <a:ext cx="8812800" cy="639762"/>
          </a:xfrm>
        </p:spPr>
        <p:txBody>
          <a:bodyPr>
            <a:noAutofit/>
          </a:bodyPr>
          <a:lstStyle/>
          <a:p>
            <a:r>
              <a:rPr lang="en-US" sz="4000" dirty="0"/>
              <a:t>Defining Sponsorship Marketing</a:t>
            </a:r>
          </a:p>
        </p:txBody>
      </p:sp>
      <p:sp>
        <p:nvSpPr>
          <p:cNvPr id="4" name="Content Placeholder 3"/>
          <p:cNvSpPr>
            <a:spLocks noGrp="1"/>
          </p:cNvSpPr>
          <p:nvPr>
            <p:ph sz="half" idx="2"/>
          </p:nvPr>
        </p:nvSpPr>
        <p:spPr>
          <a:xfrm>
            <a:off x="544038" y="1956316"/>
            <a:ext cx="8215200" cy="2034918"/>
          </a:xfrm>
        </p:spPr>
        <p:txBody>
          <a:bodyPr>
            <a:normAutofit fontScale="92500"/>
          </a:bodyPr>
          <a:lstStyle/>
          <a:p>
            <a:pPr marL="0" indent="0">
              <a:buNone/>
            </a:pPr>
            <a:r>
              <a:rPr lang="en-US" sz="2800" b="1" i="1" dirty="0"/>
              <a:t>A cash and/or in-kind fee paid to a property such as Mariposa Skating Club (or whoever) in return for the commercial potential associated with Mariposa Skating Club.</a:t>
            </a:r>
          </a:p>
          <a:p>
            <a:endParaRPr lang="en-US" dirty="0"/>
          </a:p>
        </p:txBody>
      </p:sp>
      <p:sp>
        <p:nvSpPr>
          <p:cNvPr id="7" name="Content Placeholder 3">
            <a:extLst>
              <a:ext uri="{FF2B5EF4-FFF2-40B4-BE49-F238E27FC236}">
                <a16:creationId xmlns:a16="http://schemas.microsoft.com/office/drawing/2014/main" id="{403C0513-3AAC-4788-970A-80F08C58DC79}"/>
              </a:ext>
            </a:extLst>
          </p:cNvPr>
          <p:cNvSpPr txBox="1">
            <a:spLocks/>
          </p:cNvSpPr>
          <p:nvPr/>
        </p:nvSpPr>
        <p:spPr>
          <a:xfrm>
            <a:off x="655249" y="4147578"/>
            <a:ext cx="4645800" cy="2253221"/>
          </a:xfrm>
          <a:prstGeom prst="rect">
            <a:avLst/>
          </a:prstGeom>
        </p:spPr>
        <p:txBody>
          <a:bodyPr vert="horz" lIns="91440" tIns="45720" rIns="91440" bIns="45720" rtlCol="0">
            <a:normAutofit/>
          </a:bodyPr>
          <a:lstStyle>
            <a:lvl1pPr marL="342900" indent="-342900" algn="l" defTabSz="457200" rtl="0" eaLnBrk="1" latinLnBrk="0" hangingPunct="1">
              <a:spcBef>
                <a:spcPts val="600"/>
              </a:spcBef>
              <a:spcAft>
                <a:spcPts val="1200"/>
              </a:spcAft>
              <a:buClr>
                <a:srgbClr val="254061"/>
              </a:buClr>
              <a:buFont typeface="Wingdings" pitchFamily="2" charset="2"/>
              <a:buChar char="ü"/>
              <a:defRPr sz="2200" b="0" kern="1200">
                <a:solidFill>
                  <a:srgbClr val="254061"/>
                </a:solidFill>
                <a:latin typeface="+mn-lt"/>
                <a:ea typeface="+mn-ea"/>
                <a:cs typeface="+mn-cs"/>
              </a:defRPr>
            </a:lvl1pPr>
            <a:lvl2pPr marL="800100" indent="-342900" algn="l" defTabSz="457200" rtl="0" eaLnBrk="1" latinLnBrk="0" hangingPunct="1">
              <a:spcBef>
                <a:spcPct val="20000"/>
              </a:spcBef>
              <a:buClr>
                <a:srgbClr val="254061"/>
              </a:buClr>
              <a:buFont typeface="Wingdings" pitchFamily="2" charset="2"/>
              <a:buChar char="ü"/>
              <a:defRPr lang="en-US" sz="2000" b="0" kern="1200" dirty="0" smtClean="0">
                <a:solidFill>
                  <a:srgbClr val="2540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600" kern="1200">
                <a:solidFill>
                  <a:schemeClr val="tx1"/>
                </a:solidFill>
                <a:latin typeface="+mn-lt"/>
                <a:ea typeface="+mn-ea"/>
                <a:cs typeface="+mn-cs"/>
              </a:defRPr>
            </a:lvl9pPr>
          </a:lstStyle>
          <a:p>
            <a:pPr marL="0" indent="0">
              <a:buFont typeface="Wingdings" pitchFamily="2" charset="2"/>
              <a:buNone/>
            </a:pPr>
            <a:r>
              <a:rPr lang="en-US" sz="2800" dirty="0"/>
              <a:t>This is a </a:t>
            </a:r>
            <a:r>
              <a:rPr lang="en-US" sz="2800" dirty="0" err="1"/>
              <a:t>B2B</a:t>
            </a:r>
            <a:r>
              <a:rPr lang="en-US" sz="2800" dirty="0"/>
              <a:t> transaction which each party puts up some value and gets value in return. </a:t>
            </a:r>
          </a:p>
          <a:p>
            <a:endParaRPr lang="en-US" dirty="0"/>
          </a:p>
        </p:txBody>
      </p:sp>
      <p:pic>
        <p:nvPicPr>
          <p:cNvPr id="3" name="Picture 2" descr="A picture containing drawing, can, food&#10;&#10;Description automatically generated">
            <a:extLst>
              <a:ext uri="{FF2B5EF4-FFF2-40B4-BE49-F238E27FC236}">
                <a16:creationId xmlns:a16="http://schemas.microsoft.com/office/drawing/2014/main" id="{5F307622-7667-4752-8F00-E7C8D2F70691}"/>
              </a:ext>
            </a:extLst>
          </p:cNvPr>
          <p:cNvPicPr>
            <a:picLocks noChangeAspect="1"/>
          </p:cNvPicPr>
          <p:nvPr/>
        </p:nvPicPr>
        <p:blipFill>
          <a:blip r:embed="rId3"/>
          <a:stretch>
            <a:fillRect/>
          </a:stretch>
        </p:blipFill>
        <p:spPr>
          <a:xfrm>
            <a:off x="6488146" y="4379545"/>
            <a:ext cx="2271092" cy="1045071"/>
          </a:xfrm>
          <a:prstGeom prst="rect">
            <a:avLst/>
          </a:prstGeom>
        </p:spPr>
      </p:pic>
    </p:spTree>
    <p:extLst>
      <p:ext uri="{BB962C8B-B14F-4D97-AF65-F5344CB8AC3E}">
        <p14:creationId xmlns:p14="http://schemas.microsoft.com/office/powerpoint/2010/main" val="1662849630"/>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girl standing in front of a television&#10;&#10;Description generated with high confidence">
            <a:extLst>
              <a:ext uri="{FF2B5EF4-FFF2-40B4-BE49-F238E27FC236}">
                <a16:creationId xmlns:a16="http://schemas.microsoft.com/office/drawing/2014/main" id="{3CD9AA26-8CB8-4074-A8BF-2C8AF690E0B6}"/>
              </a:ext>
            </a:extLst>
          </p:cNvPr>
          <p:cNvPicPr>
            <a:picLocks noChangeAspect="1"/>
          </p:cNvPicPr>
          <p:nvPr/>
        </p:nvPicPr>
        <p:blipFill rotWithShape="1">
          <a:blip r:embed="rId3"/>
          <a:srcRect r="27515" b="3"/>
          <a:stretch/>
        </p:blipFill>
        <p:spPr>
          <a:xfrm>
            <a:off x="0" y="2604861"/>
            <a:ext cx="5506278" cy="5070475"/>
          </a:xfrm>
          <a:prstGeom prst="rect">
            <a:avLst/>
          </a:prstGeom>
        </p:spPr>
      </p:pic>
      <p:pic>
        <p:nvPicPr>
          <p:cNvPr id="9" name="Picture 8" descr="A desk with a computer on a table&#10;&#10;Description generated with high confidence">
            <a:extLst>
              <a:ext uri="{FF2B5EF4-FFF2-40B4-BE49-F238E27FC236}">
                <a16:creationId xmlns:a16="http://schemas.microsoft.com/office/drawing/2014/main" id="{805B91CF-D85C-430A-B817-27AFE7DA9A44}"/>
              </a:ext>
            </a:extLst>
          </p:cNvPr>
          <p:cNvPicPr>
            <a:picLocks noChangeAspect="1"/>
          </p:cNvPicPr>
          <p:nvPr/>
        </p:nvPicPr>
        <p:blipFill rotWithShape="1">
          <a:blip r:embed="rId4"/>
          <a:srcRect r="3" b="6913"/>
          <a:stretch/>
        </p:blipFill>
        <p:spPr>
          <a:xfrm>
            <a:off x="4996070" y="0"/>
            <a:ext cx="4147930" cy="2895952"/>
          </a:xfrm>
          <a:prstGeom prst="rect">
            <a:avLst/>
          </a:prstGeom>
        </p:spPr>
      </p:pic>
      <p:sp>
        <p:nvSpPr>
          <p:cNvPr id="2" name="Title 1"/>
          <p:cNvSpPr>
            <a:spLocks noGrp="1"/>
          </p:cNvSpPr>
          <p:nvPr>
            <p:ph type="title"/>
          </p:nvPr>
        </p:nvSpPr>
        <p:spPr>
          <a:xfrm>
            <a:off x="295526" y="4156475"/>
            <a:ext cx="4848966" cy="1137011"/>
          </a:xfrm>
        </p:spPr>
        <p:txBody>
          <a:bodyPr vert="horz" lIns="91440" tIns="45720" rIns="91440" bIns="45720" rtlCol="0" anchor="b">
            <a:normAutofit/>
          </a:bodyPr>
          <a:lstStyle/>
          <a:p>
            <a:pPr defTabSz="914400">
              <a:lnSpc>
                <a:spcPct val="90000"/>
              </a:lnSpc>
            </a:pPr>
            <a:r>
              <a:rPr lang="en-US" sz="3200" dirty="0">
                <a:latin typeface="+mj-lt"/>
              </a:rPr>
              <a:t>Defining Advertising vs Sponsorship</a:t>
            </a:r>
          </a:p>
        </p:txBody>
      </p:sp>
      <p:pic>
        <p:nvPicPr>
          <p:cNvPr id="7" name="Picture 6" descr="A close up of a street sign on a pole&#10;&#10;Description generated with very high confidence">
            <a:extLst>
              <a:ext uri="{FF2B5EF4-FFF2-40B4-BE49-F238E27FC236}">
                <a16:creationId xmlns:a16="http://schemas.microsoft.com/office/drawing/2014/main" id="{E612F2C6-F829-45A7-A3FF-73891F28010C}"/>
              </a:ext>
            </a:extLst>
          </p:cNvPr>
          <p:cNvPicPr>
            <a:picLocks noChangeAspect="1"/>
          </p:cNvPicPr>
          <p:nvPr/>
        </p:nvPicPr>
        <p:blipFill rotWithShape="1">
          <a:blip r:embed="rId5"/>
          <a:srcRect t="13269" r="2" b="15506"/>
          <a:stretch/>
        </p:blipFill>
        <p:spPr>
          <a:xfrm>
            <a:off x="0" y="0"/>
            <a:ext cx="4996070" cy="2668881"/>
          </a:xfrm>
          <a:prstGeom prst="rect">
            <a:avLst/>
          </a:prstGeom>
        </p:spPr>
      </p:pic>
      <p:pic>
        <p:nvPicPr>
          <p:cNvPr id="4" name="Picture 3" descr="A person holding a sign&#10;&#10;Description generated with high confidence">
            <a:extLst>
              <a:ext uri="{FF2B5EF4-FFF2-40B4-BE49-F238E27FC236}">
                <a16:creationId xmlns:a16="http://schemas.microsoft.com/office/drawing/2014/main" id="{B0D01440-3F28-4E9E-8BCF-488092F725EA}"/>
              </a:ext>
            </a:extLst>
          </p:cNvPr>
          <p:cNvPicPr>
            <a:picLocks noChangeAspect="1"/>
          </p:cNvPicPr>
          <p:nvPr/>
        </p:nvPicPr>
        <p:blipFill>
          <a:blip r:embed="rId6"/>
          <a:stretch>
            <a:fillRect/>
          </a:stretch>
        </p:blipFill>
        <p:spPr>
          <a:xfrm>
            <a:off x="5440017" y="2895952"/>
            <a:ext cx="3703983" cy="2656283"/>
          </a:xfrm>
          <a:prstGeom prst="rect">
            <a:avLst/>
          </a:prstGeom>
        </p:spPr>
      </p:pic>
    </p:spTree>
    <p:extLst>
      <p:ext uri="{BB962C8B-B14F-4D97-AF65-F5344CB8AC3E}">
        <p14:creationId xmlns:p14="http://schemas.microsoft.com/office/powerpoint/2010/main" val="13804450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2106826" y="154458"/>
            <a:ext cx="6969211" cy="1451919"/>
          </a:xfrm>
        </p:spPr>
        <p:txBody>
          <a:bodyPr>
            <a:noAutofit/>
          </a:bodyPr>
          <a:lstStyle/>
          <a:p>
            <a:pPr marL="0" indent="0"/>
            <a:r>
              <a:rPr lang="en-US" sz="3600" dirty="0"/>
              <a:t>How Does Corporate Sponsorship Marketing Really Work?</a:t>
            </a:r>
          </a:p>
        </p:txBody>
      </p:sp>
      <p:sp>
        <p:nvSpPr>
          <p:cNvPr id="7171" name="Rectangle 3"/>
          <p:cNvSpPr>
            <a:spLocks noGrp="1" noChangeArrowheads="1"/>
          </p:cNvSpPr>
          <p:nvPr>
            <p:ph idx="1"/>
          </p:nvPr>
        </p:nvSpPr>
        <p:spPr>
          <a:xfrm>
            <a:off x="457200" y="2106828"/>
            <a:ext cx="8476735" cy="4652318"/>
          </a:xfrm>
        </p:spPr>
        <p:txBody>
          <a:bodyPr>
            <a:normAutofit fontScale="85000" lnSpcReduction="10000"/>
          </a:bodyPr>
          <a:lstStyle/>
          <a:p>
            <a:pPr>
              <a:spcBef>
                <a:spcPct val="20000"/>
              </a:spcBef>
              <a:buClr>
                <a:schemeClr val="folHlink"/>
              </a:buClr>
              <a:buSzPct val="85000"/>
              <a:buNone/>
            </a:pPr>
            <a:r>
              <a:rPr lang="en-US" sz="3200" b="1" dirty="0">
                <a:latin typeface="Tahoma" pitchFamily="34" charset="0"/>
              </a:rPr>
              <a:t>The 5 Elements to Success</a:t>
            </a:r>
          </a:p>
          <a:p>
            <a:pPr marL="514350" indent="-514350">
              <a:spcBef>
                <a:spcPct val="20000"/>
              </a:spcBef>
              <a:buClrTx/>
              <a:buSzPct val="85000"/>
              <a:buFont typeface="+mj-lt"/>
              <a:buAutoNum type="arabicParenR"/>
            </a:pPr>
            <a:r>
              <a:rPr lang="en-US" sz="3300" dirty="0"/>
              <a:t>Understand this is about sponsor’s needs not yours</a:t>
            </a:r>
          </a:p>
          <a:p>
            <a:pPr marL="514350" indent="-514350">
              <a:spcBef>
                <a:spcPct val="20000"/>
              </a:spcBef>
              <a:buClrTx/>
              <a:buSzPct val="85000"/>
              <a:buFont typeface="+mj-lt"/>
              <a:buAutoNum type="arabicParenR"/>
            </a:pPr>
            <a:r>
              <a:rPr lang="en-US" sz="3300" dirty="0"/>
              <a:t>Understand what those needs are of the sponsor</a:t>
            </a:r>
          </a:p>
          <a:p>
            <a:pPr marL="514350" indent="-514350">
              <a:spcBef>
                <a:spcPct val="20000"/>
              </a:spcBef>
              <a:buClrTx/>
              <a:buSzPct val="85000"/>
              <a:buFont typeface="+mj-lt"/>
              <a:buAutoNum type="arabicParenR"/>
            </a:pPr>
            <a:r>
              <a:rPr lang="en-US" sz="3300" dirty="0"/>
              <a:t>Custom build a program that will work for them</a:t>
            </a:r>
          </a:p>
          <a:p>
            <a:pPr marL="514350" indent="-514350">
              <a:spcBef>
                <a:spcPct val="20000"/>
              </a:spcBef>
              <a:buClrTx/>
              <a:buSzPct val="85000"/>
              <a:buFont typeface="+mj-lt"/>
              <a:buAutoNum type="arabicParenR"/>
            </a:pPr>
            <a:r>
              <a:rPr lang="en-US" sz="3300" dirty="0"/>
              <a:t>Continually communicate and come with further opportunities and ideas for them</a:t>
            </a:r>
          </a:p>
          <a:p>
            <a:pPr marL="514350" indent="-514350">
              <a:spcBef>
                <a:spcPct val="20000"/>
              </a:spcBef>
              <a:buClrTx/>
              <a:buSzPct val="85000"/>
              <a:buFont typeface="+mj-lt"/>
              <a:buAutoNum type="arabicParenR"/>
            </a:pPr>
            <a:r>
              <a:rPr lang="en-US" sz="3300" dirty="0"/>
              <a:t>Deliver on what you promised</a:t>
            </a:r>
          </a:p>
          <a:p>
            <a:pPr marL="514350" indent="-514350">
              <a:spcBef>
                <a:spcPct val="20000"/>
              </a:spcBef>
              <a:buClr>
                <a:schemeClr val="folHlink"/>
              </a:buClr>
              <a:buSzPct val="85000"/>
              <a:buFont typeface="+mj-lt"/>
              <a:buAutoNum type="arabicParenR"/>
            </a:pPr>
            <a:endParaRPr lang="en-US" sz="3200" dirty="0"/>
          </a:p>
        </p:txBody>
      </p:sp>
    </p:spTree>
    <p:extLst>
      <p:ext uri="{BB962C8B-B14F-4D97-AF65-F5344CB8AC3E}">
        <p14:creationId xmlns:p14="http://schemas.microsoft.com/office/powerpoint/2010/main" val="3829422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171">
                                            <p:txEl>
                                              <p:pRg st="1" end="1"/>
                                            </p:txEl>
                                          </p:spTgt>
                                        </p:tgtEl>
                                        <p:attrNameLst>
                                          <p:attrName>style.visibility</p:attrName>
                                        </p:attrNameLst>
                                      </p:cBhvr>
                                      <p:to>
                                        <p:strVal val="visible"/>
                                      </p:to>
                                    </p:set>
                                    <p:anim calcmode="lin" valueType="num">
                                      <p:cBhvr additive="base">
                                        <p:cTn id="7" dur="500" fill="hold"/>
                                        <p:tgtEl>
                                          <p:spTgt spid="7171">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17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171">
                                            <p:txEl>
                                              <p:pRg st="2" end="2"/>
                                            </p:txEl>
                                          </p:spTgt>
                                        </p:tgtEl>
                                        <p:attrNameLst>
                                          <p:attrName>style.visibility</p:attrName>
                                        </p:attrNameLst>
                                      </p:cBhvr>
                                      <p:to>
                                        <p:strVal val="visible"/>
                                      </p:to>
                                    </p:set>
                                    <p:anim calcmode="lin" valueType="num">
                                      <p:cBhvr additive="base">
                                        <p:cTn id="13" dur="500" fill="hold"/>
                                        <p:tgtEl>
                                          <p:spTgt spid="7171">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17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171">
                                            <p:txEl>
                                              <p:pRg st="3" end="3"/>
                                            </p:txEl>
                                          </p:spTgt>
                                        </p:tgtEl>
                                        <p:attrNameLst>
                                          <p:attrName>style.visibility</p:attrName>
                                        </p:attrNameLst>
                                      </p:cBhvr>
                                      <p:to>
                                        <p:strVal val="visible"/>
                                      </p:to>
                                    </p:set>
                                    <p:anim calcmode="lin" valueType="num">
                                      <p:cBhvr additive="base">
                                        <p:cTn id="19" dur="500" fill="hold"/>
                                        <p:tgtEl>
                                          <p:spTgt spid="7171">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17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171">
                                            <p:txEl>
                                              <p:pRg st="4" end="4"/>
                                            </p:txEl>
                                          </p:spTgt>
                                        </p:tgtEl>
                                        <p:attrNameLst>
                                          <p:attrName>style.visibility</p:attrName>
                                        </p:attrNameLst>
                                      </p:cBhvr>
                                      <p:to>
                                        <p:strVal val="visible"/>
                                      </p:to>
                                    </p:set>
                                    <p:anim calcmode="lin" valueType="num">
                                      <p:cBhvr additive="base">
                                        <p:cTn id="25" dur="500" fill="hold"/>
                                        <p:tgtEl>
                                          <p:spTgt spid="7171">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17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171">
                                            <p:txEl>
                                              <p:pRg st="5" end="5"/>
                                            </p:txEl>
                                          </p:spTgt>
                                        </p:tgtEl>
                                        <p:attrNameLst>
                                          <p:attrName>style.visibility</p:attrName>
                                        </p:attrNameLst>
                                      </p:cBhvr>
                                      <p:to>
                                        <p:strVal val="visible"/>
                                      </p:to>
                                    </p:set>
                                    <p:anim calcmode="lin" valueType="num">
                                      <p:cBhvr additive="base">
                                        <p:cTn id="31" dur="500" fill="hold"/>
                                        <p:tgtEl>
                                          <p:spTgt spid="7171">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171">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2106826" y="154458"/>
            <a:ext cx="6969211" cy="1451919"/>
          </a:xfrm>
        </p:spPr>
        <p:txBody>
          <a:bodyPr>
            <a:noAutofit/>
          </a:bodyPr>
          <a:lstStyle/>
          <a:p>
            <a:pPr>
              <a:spcBef>
                <a:spcPct val="20000"/>
              </a:spcBef>
              <a:buClr>
                <a:schemeClr val="folHlink"/>
              </a:buClr>
              <a:buSzPct val="85000"/>
              <a:buNone/>
            </a:pPr>
            <a:r>
              <a:rPr lang="en-US" sz="3600" b="1" dirty="0">
                <a:latin typeface="Tahoma" pitchFamily="34" charset="0"/>
              </a:rPr>
              <a:t>The 5 Elements to Success</a:t>
            </a:r>
          </a:p>
        </p:txBody>
      </p:sp>
      <p:sp>
        <p:nvSpPr>
          <p:cNvPr id="7171" name="Rectangle 3"/>
          <p:cNvSpPr>
            <a:spLocks noGrp="1" noChangeArrowheads="1"/>
          </p:cNvSpPr>
          <p:nvPr>
            <p:ph idx="1"/>
          </p:nvPr>
        </p:nvSpPr>
        <p:spPr>
          <a:xfrm>
            <a:off x="5778381" y="2687593"/>
            <a:ext cx="3188042" cy="2990335"/>
          </a:xfrm>
        </p:spPr>
        <p:txBody>
          <a:bodyPr>
            <a:normAutofit/>
          </a:bodyPr>
          <a:lstStyle/>
          <a:p>
            <a:pPr marL="514350" indent="-514350">
              <a:spcBef>
                <a:spcPct val="20000"/>
              </a:spcBef>
              <a:buClrTx/>
              <a:buSzPct val="85000"/>
              <a:buFont typeface="+mj-lt"/>
              <a:buAutoNum type="arabicParenR"/>
            </a:pPr>
            <a:r>
              <a:rPr lang="en-US" sz="2800" dirty="0"/>
              <a:t>Understand this is about sponsor’s needs not yours</a:t>
            </a:r>
          </a:p>
          <a:p>
            <a:pPr marL="0" indent="0">
              <a:spcBef>
                <a:spcPct val="20000"/>
              </a:spcBef>
              <a:buClr>
                <a:schemeClr val="folHlink"/>
              </a:buClr>
              <a:buSzPct val="85000"/>
              <a:buNone/>
            </a:pPr>
            <a:endParaRPr lang="en-US" sz="3200" dirty="0"/>
          </a:p>
        </p:txBody>
      </p:sp>
      <p:pic>
        <p:nvPicPr>
          <p:cNvPr id="3" name="Picture 2" descr="A large clock mounted to the side&#10;&#10;Description automatically generated">
            <a:extLst>
              <a:ext uri="{FF2B5EF4-FFF2-40B4-BE49-F238E27FC236}">
                <a16:creationId xmlns:a16="http://schemas.microsoft.com/office/drawing/2014/main" id="{BFC65498-E314-4AAA-8584-42B93C009246}"/>
              </a:ext>
            </a:extLst>
          </p:cNvPr>
          <p:cNvPicPr>
            <a:picLocks noChangeAspect="1"/>
          </p:cNvPicPr>
          <p:nvPr/>
        </p:nvPicPr>
        <p:blipFill>
          <a:blip r:embed="rId3"/>
          <a:stretch>
            <a:fillRect/>
          </a:stretch>
        </p:blipFill>
        <p:spPr>
          <a:xfrm>
            <a:off x="-1196320" y="2045043"/>
            <a:ext cx="6974701" cy="4707923"/>
          </a:xfrm>
          <a:prstGeom prst="rect">
            <a:avLst/>
          </a:prstGeom>
        </p:spPr>
      </p:pic>
    </p:spTree>
    <p:extLst>
      <p:ext uri="{BB962C8B-B14F-4D97-AF65-F5344CB8AC3E}">
        <p14:creationId xmlns:p14="http://schemas.microsoft.com/office/powerpoint/2010/main" val="16460407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2106826" y="154458"/>
            <a:ext cx="6969211" cy="1451919"/>
          </a:xfrm>
        </p:spPr>
        <p:txBody>
          <a:bodyPr>
            <a:noAutofit/>
          </a:bodyPr>
          <a:lstStyle/>
          <a:p>
            <a:pPr>
              <a:spcBef>
                <a:spcPct val="20000"/>
              </a:spcBef>
              <a:buClr>
                <a:schemeClr val="folHlink"/>
              </a:buClr>
              <a:buSzPct val="85000"/>
              <a:buNone/>
            </a:pPr>
            <a:r>
              <a:rPr lang="en-US" sz="3600" b="1" dirty="0">
                <a:latin typeface="Tahoma" pitchFamily="34" charset="0"/>
              </a:rPr>
              <a:t>The 5 Elements to Success</a:t>
            </a:r>
          </a:p>
        </p:txBody>
      </p:sp>
      <p:sp>
        <p:nvSpPr>
          <p:cNvPr id="7171" name="Rectangle 3"/>
          <p:cNvSpPr>
            <a:spLocks noGrp="1" noChangeArrowheads="1"/>
          </p:cNvSpPr>
          <p:nvPr>
            <p:ph idx="1"/>
          </p:nvPr>
        </p:nvSpPr>
        <p:spPr>
          <a:xfrm>
            <a:off x="457200" y="2106828"/>
            <a:ext cx="8476735" cy="2075934"/>
          </a:xfrm>
        </p:spPr>
        <p:txBody>
          <a:bodyPr>
            <a:normAutofit/>
          </a:bodyPr>
          <a:lstStyle/>
          <a:p>
            <a:pPr marL="514350" indent="-514350">
              <a:spcBef>
                <a:spcPct val="20000"/>
              </a:spcBef>
              <a:buClrTx/>
              <a:buSzPct val="85000"/>
              <a:buFont typeface="+mj-lt"/>
              <a:buAutoNum type="arabicParenR" startAt="2"/>
            </a:pPr>
            <a:r>
              <a:rPr lang="en-US" sz="3300" dirty="0"/>
              <a:t>Understand what those needs are of the sponsor</a:t>
            </a:r>
          </a:p>
        </p:txBody>
      </p:sp>
      <p:pic>
        <p:nvPicPr>
          <p:cNvPr id="3" name="Picture 2" descr="A group of people sitting at a table&#10;&#10;Description automatically generated">
            <a:extLst>
              <a:ext uri="{FF2B5EF4-FFF2-40B4-BE49-F238E27FC236}">
                <a16:creationId xmlns:a16="http://schemas.microsoft.com/office/drawing/2014/main" id="{D8F915F1-38A8-4C05-B90D-54FEDAE91CCA}"/>
              </a:ext>
            </a:extLst>
          </p:cNvPr>
          <p:cNvPicPr>
            <a:picLocks noChangeAspect="1"/>
          </p:cNvPicPr>
          <p:nvPr/>
        </p:nvPicPr>
        <p:blipFill>
          <a:blip r:embed="rId3"/>
          <a:stretch>
            <a:fillRect/>
          </a:stretch>
        </p:blipFill>
        <p:spPr>
          <a:xfrm>
            <a:off x="370703" y="3387528"/>
            <a:ext cx="4971535" cy="3316014"/>
          </a:xfrm>
          <a:prstGeom prst="rect">
            <a:avLst/>
          </a:prstGeom>
        </p:spPr>
      </p:pic>
      <p:pic>
        <p:nvPicPr>
          <p:cNvPr id="2" name="Picture 1" descr="A picture containing drawing, can, food&#10;&#10;Description automatically generated">
            <a:extLst>
              <a:ext uri="{FF2B5EF4-FFF2-40B4-BE49-F238E27FC236}">
                <a16:creationId xmlns:a16="http://schemas.microsoft.com/office/drawing/2014/main" id="{947B02B5-C575-4966-8D52-E9DCB58C53DF}"/>
              </a:ext>
            </a:extLst>
          </p:cNvPr>
          <p:cNvPicPr>
            <a:picLocks noChangeAspect="1"/>
          </p:cNvPicPr>
          <p:nvPr/>
        </p:nvPicPr>
        <p:blipFill>
          <a:blip r:embed="rId4"/>
          <a:stretch>
            <a:fillRect/>
          </a:stretch>
        </p:blipFill>
        <p:spPr>
          <a:xfrm>
            <a:off x="6343733" y="4436076"/>
            <a:ext cx="2350168" cy="1081459"/>
          </a:xfrm>
          <a:prstGeom prst="rect">
            <a:avLst/>
          </a:prstGeom>
        </p:spPr>
      </p:pic>
    </p:spTree>
    <p:extLst>
      <p:ext uri="{BB962C8B-B14F-4D97-AF65-F5344CB8AC3E}">
        <p14:creationId xmlns:p14="http://schemas.microsoft.com/office/powerpoint/2010/main" val="5560742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2106826" y="154458"/>
            <a:ext cx="6969211" cy="1451919"/>
          </a:xfrm>
        </p:spPr>
        <p:txBody>
          <a:bodyPr>
            <a:noAutofit/>
          </a:bodyPr>
          <a:lstStyle/>
          <a:p>
            <a:pPr>
              <a:spcBef>
                <a:spcPct val="20000"/>
              </a:spcBef>
              <a:buClr>
                <a:schemeClr val="folHlink"/>
              </a:buClr>
              <a:buSzPct val="85000"/>
              <a:buNone/>
            </a:pPr>
            <a:r>
              <a:rPr lang="en-US" sz="3600" b="1" dirty="0">
                <a:latin typeface="Tahoma" pitchFamily="34" charset="0"/>
              </a:rPr>
              <a:t>The 5 Elements to Success</a:t>
            </a:r>
          </a:p>
        </p:txBody>
      </p:sp>
      <p:sp>
        <p:nvSpPr>
          <p:cNvPr id="7171" name="Rectangle 3"/>
          <p:cNvSpPr>
            <a:spLocks noGrp="1" noChangeArrowheads="1"/>
          </p:cNvSpPr>
          <p:nvPr>
            <p:ph idx="1"/>
          </p:nvPr>
        </p:nvSpPr>
        <p:spPr>
          <a:xfrm>
            <a:off x="457200" y="2106828"/>
            <a:ext cx="8476735" cy="1921475"/>
          </a:xfrm>
        </p:spPr>
        <p:txBody>
          <a:bodyPr>
            <a:normAutofit/>
          </a:bodyPr>
          <a:lstStyle/>
          <a:p>
            <a:pPr marL="514350" indent="-514350">
              <a:spcBef>
                <a:spcPct val="20000"/>
              </a:spcBef>
              <a:buClrTx/>
              <a:buSzPct val="85000"/>
              <a:buFont typeface="+mj-lt"/>
              <a:buAutoNum type="arabicParenR" startAt="3"/>
            </a:pPr>
            <a:r>
              <a:rPr lang="en-US" sz="3300" dirty="0"/>
              <a:t>Custom build a program that will work for them</a:t>
            </a:r>
          </a:p>
        </p:txBody>
      </p:sp>
      <p:pic>
        <p:nvPicPr>
          <p:cNvPr id="5" name="Picture 4" descr="A group of people sitting at a table&#10;&#10;Description automatically generated">
            <a:extLst>
              <a:ext uri="{FF2B5EF4-FFF2-40B4-BE49-F238E27FC236}">
                <a16:creationId xmlns:a16="http://schemas.microsoft.com/office/drawing/2014/main" id="{A15E6108-DF00-4350-918A-A31C09A0DF58}"/>
              </a:ext>
            </a:extLst>
          </p:cNvPr>
          <p:cNvPicPr>
            <a:picLocks noChangeAspect="1"/>
          </p:cNvPicPr>
          <p:nvPr/>
        </p:nvPicPr>
        <p:blipFill>
          <a:blip r:embed="rId3"/>
          <a:stretch>
            <a:fillRect/>
          </a:stretch>
        </p:blipFill>
        <p:spPr>
          <a:xfrm>
            <a:off x="3373394" y="2996515"/>
            <a:ext cx="5560541" cy="3707027"/>
          </a:xfrm>
          <a:prstGeom prst="rect">
            <a:avLst/>
          </a:prstGeom>
        </p:spPr>
      </p:pic>
      <p:pic>
        <p:nvPicPr>
          <p:cNvPr id="2" name="Picture 1" descr="A picture containing drawing, can, food&#10;&#10;Description automatically generated">
            <a:extLst>
              <a:ext uri="{FF2B5EF4-FFF2-40B4-BE49-F238E27FC236}">
                <a16:creationId xmlns:a16="http://schemas.microsoft.com/office/drawing/2014/main" id="{71F05615-6A2D-4106-BB2A-3D73EC180A7B}"/>
              </a:ext>
            </a:extLst>
          </p:cNvPr>
          <p:cNvPicPr>
            <a:picLocks noChangeAspect="1"/>
          </p:cNvPicPr>
          <p:nvPr/>
        </p:nvPicPr>
        <p:blipFill>
          <a:blip r:embed="rId4"/>
          <a:stretch>
            <a:fillRect/>
          </a:stretch>
        </p:blipFill>
        <p:spPr>
          <a:xfrm>
            <a:off x="365310" y="4163984"/>
            <a:ext cx="2632125" cy="1211205"/>
          </a:xfrm>
          <a:prstGeom prst="rect">
            <a:avLst/>
          </a:prstGeom>
        </p:spPr>
      </p:pic>
    </p:spTree>
    <p:extLst>
      <p:ext uri="{BB962C8B-B14F-4D97-AF65-F5344CB8AC3E}">
        <p14:creationId xmlns:p14="http://schemas.microsoft.com/office/powerpoint/2010/main" val="2547837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2106826" y="154458"/>
            <a:ext cx="6969211" cy="1451919"/>
          </a:xfrm>
        </p:spPr>
        <p:txBody>
          <a:bodyPr>
            <a:noAutofit/>
          </a:bodyPr>
          <a:lstStyle/>
          <a:p>
            <a:pPr>
              <a:spcBef>
                <a:spcPct val="20000"/>
              </a:spcBef>
              <a:buClr>
                <a:schemeClr val="folHlink"/>
              </a:buClr>
              <a:buSzPct val="85000"/>
              <a:buNone/>
            </a:pPr>
            <a:r>
              <a:rPr lang="en-US" sz="3600" b="1" dirty="0">
                <a:latin typeface="Tahoma" pitchFamily="34" charset="0"/>
              </a:rPr>
              <a:t>The 5 Elements to Success</a:t>
            </a:r>
          </a:p>
        </p:txBody>
      </p:sp>
      <p:sp>
        <p:nvSpPr>
          <p:cNvPr id="7171" name="Rectangle 3"/>
          <p:cNvSpPr>
            <a:spLocks noGrp="1" noChangeArrowheads="1"/>
          </p:cNvSpPr>
          <p:nvPr>
            <p:ph idx="1"/>
          </p:nvPr>
        </p:nvSpPr>
        <p:spPr>
          <a:xfrm>
            <a:off x="457200" y="2106828"/>
            <a:ext cx="8476735" cy="1977080"/>
          </a:xfrm>
        </p:spPr>
        <p:txBody>
          <a:bodyPr>
            <a:normAutofit/>
          </a:bodyPr>
          <a:lstStyle/>
          <a:p>
            <a:pPr marL="514350" indent="-514350">
              <a:spcBef>
                <a:spcPct val="20000"/>
              </a:spcBef>
              <a:buClrTx/>
              <a:buSzPct val="85000"/>
              <a:buFont typeface="+mj-lt"/>
              <a:buAutoNum type="arabicParenR" startAt="4"/>
            </a:pPr>
            <a:r>
              <a:rPr lang="en-US" sz="3300" dirty="0"/>
              <a:t>Continually communicate and come with further opportunities and ideas for them</a:t>
            </a:r>
          </a:p>
        </p:txBody>
      </p:sp>
      <p:pic>
        <p:nvPicPr>
          <p:cNvPr id="3" name="Picture 2" descr="A person posing for the camera&#10;&#10;Description automatically generated">
            <a:extLst>
              <a:ext uri="{FF2B5EF4-FFF2-40B4-BE49-F238E27FC236}">
                <a16:creationId xmlns:a16="http://schemas.microsoft.com/office/drawing/2014/main" id="{2B1E77B4-C98F-48A6-B11C-01D7FCB83C61}"/>
              </a:ext>
            </a:extLst>
          </p:cNvPr>
          <p:cNvPicPr>
            <a:picLocks noChangeAspect="1"/>
          </p:cNvPicPr>
          <p:nvPr/>
        </p:nvPicPr>
        <p:blipFill>
          <a:blip r:embed="rId3"/>
          <a:stretch>
            <a:fillRect/>
          </a:stretch>
        </p:blipFill>
        <p:spPr>
          <a:xfrm>
            <a:off x="457200" y="3484605"/>
            <a:ext cx="4492406" cy="3138424"/>
          </a:xfrm>
          <a:prstGeom prst="rect">
            <a:avLst/>
          </a:prstGeom>
        </p:spPr>
      </p:pic>
      <p:pic>
        <p:nvPicPr>
          <p:cNvPr id="2" name="Picture 1" descr="A picture containing drawing, can, food&#10;&#10;Description automatically generated">
            <a:extLst>
              <a:ext uri="{FF2B5EF4-FFF2-40B4-BE49-F238E27FC236}">
                <a16:creationId xmlns:a16="http://schemas.microsoft.com/office/drawing/2014/main" id="{6F62F970-3827-41A1-9025-2829EFCF532D}"/>
              </a:ext>
            </a:extLst>
          </p:cNvPr>
          <p:cNvPicPr>
            <a:picLocks noChangeAspect="1"/>
          </p:cNvPicPr>
          <p:nvPr/>
        </p:nvPicPr>
        <p:blipFill>
          <a:blip r:embed="rId4"/>
          <a:stretch>
            <a:fillRect/>
          </a:stretch>
        </p:blipFill>
        <p:spPr>
          <a:xfrm>
            <a:off x="6207087" y="4083908"/>
            <a:ext cx="2726848" cy="1254793"/>
          </a:xfrm>
          <a:prstGeom prst="rect">
            <a:avLst/>
          </a:prstGeom>
        </p:spPr>
      </p:pic>
    </p:spTree>
    <p:extLst>
      <p:ext uri="{BB962C8B-B14F-4D97-AF65-F5344CB8AC3E}">
        <p14:creationId xmlns:p14="http://schemas.microsoft.com/office/powerpoint/2010/main" val="10100985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 up of text on a white background&#10;&#10;Description generated with very high confidence">
            <a:extLst>
              <a:ext uri="{FF2B5EF4-FFF2-40B4-BE49-F238E27FC236}">
                <a16:creationId xmlns:a16="http://schemas.microsoft.com/office/drawing/2014/main" id="{E9747DB5-6ABF-4C7E-8238-250A3344CF07}"/>
              </a:ext>
            </a:extLst>
          </p:cNvPr>
          <p:cNvPicPr>
            <a:picLocks noChangeAspect="1"/>
          </p:cNvPicPr>
          <p:nvPr/>
        </p:nvPicPr>
        <p:blipFill>
          <a:blip r:embed="rId3"/>
          <a:stretch>
            <a:fillRect/>
          </a:stretch>
        </p:blipFill>
        <p:spPr>
          <a:xfrm>
            <a:off x="-752534" y="0"/>
            <a:ext cx="10649068" cy="5715000"/>
          </a:xfrm>
          <a:prstGeom prst="rect">
            <a:avLst/>
          </a:prstGeom>
        </p:spPr>
      </p:pic>
      <p:pic>
        <p:nvPicPr>
          <p:cNvPr id="2" name="Picture 1" descr="A picture containing drawing, can, food&#10;&#10;Description automatically generated">
            <a:extLst>
              <a:ext uri="{FF2B5EF4-FFF2-40B4-BE49-F238E27FC236}">
                <a16:creationId xmlns:a16="http://schemas.microsoft.com/office/drawing/2014/main" id="{AB144237-3F21-4CD7-A128-E1E1B08F9D53}"/>
              </a:ext>
            </a:extLst>
          </p:cNvPr>
          <p:cNvPicPr>
            <a:picLocks noChangeAspect="1"/>
          </p:cNvPicPr>
          <p:nvPr/>
        </p:nvPicPr>
        <p:blipFill>
          <a:blip r:embed="rId4"/>
          <a:stretch>
            <a:fillRect/>
          </a:stretch>
        </p:blipFill>
        <p:spPr>
          <a:xfrm>
            <a:off x="951469" y="5788215"/>
            <a:ext cx="1533161" cy="705503"/>
          </a:xfrm>
          <a:prstGeom prst="rect">
            <a:avLst/>
          </a:prstGeom>
        </p:spPr>
      </p:pic>
    </p:spTree>
    <p:extLst>
      <p:ext uri="{BB962C8B-B14F-4D97-AF65-F5344CB8AC3E}">
        <p14:creationId xmlns:p14="http://schemas.microsoft.com/office/powerpoint/2010/main" val="23992076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2106826" y="154458"/>
            <a:ext cx="6969211" cy="1451919"/>
          </a:xfrm>
        </p:spPr>
        <p:txBody>
          <a:bodyPr>
            <a:noAutofit/>
          </a:bodyPr>
          <a:lstStyle/>
          <a:p>
            <a:pPr>
              <a:spcBef>
                <a:spcPct val="20000"/>
              </a:spcBef>
              <a:buClr>
                <a:schemeClr val="folHlink"/>
              </a:buClr>
              <a:buSzPct val="85000"/>
              <a:buNone/>
            </a:pPr>
            <a:r>
              <a:rPr lang="en-US" sz="3600" b="1" dirty="0">
                <a:latin typeface="Tahoma" pitchFamily="34" charset="0"/>
              </a:rPr>
              <a:t>The 5 Elements to Success</a:t>
            </a:r>
          </a:p>
        </p:txBody>
      </p:sp>
      <p:sp>
        <p:nvSpPr>
          <p:cNvPr id="7171" name="Rectangle 3"/>
          <p:cNvSpPr>
            <a:spLocks noGrp="1" noChangeArrowheads="1"/>
          </p:cNvSpPr>
          <p:nvPr>
            <p:ph idx="1"/>
          </p:nvPr>
        </p:nvSpPr>
        <p:spPr>
          <a:xfrm>
            <a:off x="457200" y="2106828"/>
            <a:ext cx="8476735" cy="1977080"/>
          </a:xfrm>
        </p:spPr>
        <p:txBody>
          <a:bodyPr>
            <a:normAutofit/>
          </a:bodyPr>
          <a:lstStyle/>
          <a:p>
            <a:pPr marL="514350" indent="-514350">
              <a:spcBef>
                <a:spcPct val="20000"/>
              </a:spcBef>
              <a:buClrTx/>
              <a:buSzPct val="85000"/>
              <a:buFont typeface="+mj-lt"/>
              <a:buAutoNum type="arabicParenR" startAt="4"/>
            </a:pPr>
            <a:r>
              <a:rPr lang="en-US" sz="3300" dirty="0"/>
              <a:t>Continually communicate and come with further opportunities and ideas for them</a:t>
            </a:r>
          </a:p>
        </p:txBody>
      </p:sp>
      <p:pic>
        <p:nvPicPr>
          <p:cNvPr id="3" name="Picture 2" descr="A person wearing a suit and tie&#10;&#10;Description automatically generated">
            <a:extLst>
              <a:ext uri="{FF2B5EF4-FFF2-40B4-BE49-F238E27FC236}">
                <a16:creationId xmlns:a16="http://schemas.microsoft.com/office/drawing/2014/main" id="{200BCCCC-3CC4-48F5-8435-936FE6C1E38A}"/>
              </a:ext>
            </a:extLst>
          </p:cNvPr>
          <p:cNvPicPr>
            <a:picLocks noChangeAspect="1"/>
          </p:cNvPicPr>
          <p:nvPr/>
        </p:nvPicPr>
        <p:blipFill>
          <a:blip r:embed="rId3"/>
          <a:stretch>
            <a:fillRect/>
          </a:stretch>
        </p:blipFill>
        <p:spPr>
          <a:xfrm>
            <a:off x="809367" y="3571031"/>
            <a:ext cx="4689389" cy="3132511"/>
          </a:xfrm>
          <a:prstGeom prst="rect">
            <a:avLst/>
          </a:prstGeom>
        </p:spPr>
      </p:pic>
      <p:pic>
        <p:nvPicPr>
          <p:cNvPr id="2" name="Picture 1" descr="A picture containing drawing, can, food&#10;&#10;Description automatically generated">
            <a:extLst>
              <a:ext uri="{FF2B5EF4-FFF2-40B4-BE49-F238E27FC236}">
                <a16:creationId xmlns:a16="http://schemas.microsoft.com/office/drawing/2014/main" id="{5B6A3ED2-3B62-46F9-A825-BAB02DB24971}"/>
              </a:ext>
            </a:extLst>
          </p:cNvPr>
          <p:cNvPicPr>
            <a:picLocks noChangeAspect="1"/>
          </p:cNvPicPr>
          <p:nvPr/>
        </p:nvPicPr>
        <p:blipFill>
          <a:blip r:embed="rId4"/>
          <a:stretch>
            <a:fillRect/>
          </a:stretch>
        </p:blipFill>
        <p:spPr>
          <a:xfrm>
            <a:off x="6450395" y="4335470"/>
            <a:ext cx="2125196" cy="977935"/>
          </a:xfrm>
          <a:prstGeom prst="rect">
            <a:avLst/>
          </a:prstGeom>
        </p:spPr>
      </p:pic>
    </p:spTree>
    <p:extLst>
      <p:ext uri="{BB962C8B-B14F-4D97-AF65-F5344CB8AC3E}">
        <p14:creationId xmlns:p14="http://schemas.microsoft.com/office/powerpoint/2010/main" val="33417983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6" name="Content Placeholder 2"/>
          <p:cNvSpPr txBox="1">
            <a:spLocks/>
          </p:cNvSpPr>
          <p:nvPr/>
        </p:nvSpPr>
        <p:spPr>
          <a:xfrm>
            <a:off x="4574039" y="3900460"/>
            <a:ext cx="3963553" cy="1607688"/>
          </a:xfrm>
          <a:prstGeom prst="rect">
            <a:avLst/>
          </a:prstGeom>
        </p:spPr>
        <p:txBody>
          <a:bodyPr vert="horz" lIns="91440" tIns="45720" rIns="91440" bIns="45720" rtlCol="0">
            <a:normAutofit/>
          </a:bodyPr>
          <a:lstStyle>
            <a:lvl1pPr marL="342900" indent="-342900" algn="l" defTabSz="457200" rtl="0" eaLnBrk="1" latinLnBrk="0" hangingPunct="1">
              <a:spcBef>
                <a:spcPts val="600"/>
              </a:spcBef>
              <a:spcAft>
                <a:spcPts val="1200"/>
              </a:spcAft>
              <a:buClr>
                <a:srgbClr val="254061"/>
              </a:buClr>
              <a:buFont typeface="Wingdings" pitchFamily="2" charset="2"/>
              <a:buChar char="ü"/>
              <a:defRPr sz="2400" kern="1200">
                <a:solidFill>
                  <a:srgbClr val="254061"/>
                </a:solidFill>
                <a:latin typeface="+mn-lt"/>
                <a:ea typeface="+mn-ea"/>
                <a:cs typeface="Tahoma" pitchFamily="34" charset="0"/>
              </a:defRPr>
            </a:lvl1pPr>
            <a:lvl2pPr marL="742950" indent="-285750" algn="l" defTabSz="457200" rtl="0" eaLnBrk="1" latinLnBrk="0" hangingPunct="1">
              <a:spcBef>
                <a:spcPct val="20000"/>
              </a:spcBef>
              <a:buClr>
                <a:srgbClr val="254061"/>
              </a:buClr>
              <a:buFont typeface="Arial"/>
              <a:buChar char="–"/>
              <a:defRPr sz="22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30000"/>
              </a:lnSpc>
              <a:spcBef>
                <a:spcPts val="768"/>
              </a:spcBef>
              <a:spcAft>
                <a:spcPts val="0"/>
              </a:spcAft>
              <a:buFont typeface="Wingdings" pitchFamily="2" charset="2"/>
              <a:buNone/>
            </a:pPr>
            <a:r>
              <a:rPr lang="en-US" sz="2800" b="1" dirty="0">
                <a:solidFill>
                  <a:schemeClr val="accent1">
                    <a:lumMod val="50000"/>
                  </a:schemeClr>
                </a:solidFill>
                <a:latin typeface="+mj-lt"/>
              </a:rPr>
              <a:t>BRENT BAROOTES</a:t>
            </a:r>
          </a:p>
          <a:p>
            <a:pPr marL="0" indent="0">
              <a:lnSpc>
                <a:spcPct val="90000"/>
              </a:lnSpc>
              <a:spcBef>
                <a:spcPts val="672"/>
              </a:spcBef>
              <a:spcAft>
                <a:spcPts val="0"/>
              </a:spcAft>
              <a:buFont typeface="Wingdings" pitchFamily="2" charset="2"/>
              <a:buNone/>
            </a:pPr>
            <a:r>
              <a:rPr lang="en-US" sz="2800" dirty="0">
                <a:solidFill>
                  <a:schemeClr val="accent1">
                    <a:lumMod val="50000"/>
                  </a:schemeClr>
                </a:solidFill>
                <a:latin typeface="+mj-lt"/>
                <a:cs typeface="+mn-cs"/>
              </a:rPr>
              <a:t>President and CEO</a:t>
            </a:r>
          </a:p>
          <a:p>
            <a:pPr marL="0" indent="0">
              <a:lnSpc>
                <a:spcPct val="120000"/>
              </a:lnSpc>
              <a:spcBef>
                <a:spcPts val="0"/>
              </a:spcBef>
              <a:spcAft>
                <a:spcPts val="0"/>
              </a:spcAft>
              <a:buFont typeface="Wingdings" pitchFamily="2" charset="2"/>
              <a:buNone/>
            </a:pPr>
            <a:endParaRPr lang="en-US" sz="2800" dirty="0">
              <a:solidFill>
                <a:schemeClr val="accent1">
                  <a:lumMod val="50000"/>
                </a:schemeClr>
              </a:solidFill>
              <a:cs typeface="+mn-cs"/>
            </a:endParaRPr>
          </a:p>
          <a:p>
            <a:pPr marL="0" indent="0">
              <a:lnSpc>
                <a:spcPct val="150000"/>
              </a:lnSpc>
              <a:spcBef>
                <a:spcPts val="480"/>
              </a:spcBef>
              <a:spcAft>
                <a:spcPts val="0"/>
              </a:spcAft>
              <a:buFont typeface="Wingdings" pitchFamily="2" charset="2"/>
              <a:buNone/>
            </a:pPr>
            <a:endParaRPr lang="en-US" sz="2800" b="1" dirty="0">
              <a:solidFill>
                <a:schemeClr val="accent1">
                  <a:lumMod val="75000"/>
                </a:schemeClr>
              </a:solidFill>
              <a:cs typeface="Tahoma"/>
            </a:endParaRPr>
          </a:p>
          <a:p>
            <a:pPr marL="0" indent="0">
              <a:lnSpc>
                <a:spcPct val="150000"/>
              </a:lnSpc>
              <a:spcBef>
                <a:spcPts val="480"/>
              </a:spcBef>
              <a:spcAft>
                <a:spcPts val="0"/>
              </a:spcAft>
              <a:buFont typeface="Wingdings" pitchFamily="2" charset="2"/>
              <a:buNone/>
            </a:pPr>
            <a:endParaRPr lang="en-US" sz="4400" b="1" dirty="0">
              <a:solidFill>
                <a:srgbClr val="00B050"/>
              </a:solidFill>
              <a:cs typeface="Tahoma"/>
            </a:endParaRPr>
          </a:p>
        </p:txBody>
      </p:sp>
      <p:pic>
        <p:nvPicPr>
          <p:cNvPr id="3" name="Picture 2" descr="A picture containing drawing, can, food&#10;&#10;Description automatically generated">
            <a:extLst>
              <a:ext uri="{FF2B5EF4-FFF2-40B4-BE49-F238E27FC236}">
                <a16:creationId xmlns:a16="http://schemas.microsoft.com/office/drawing/2014/main" id="{9E391085-477B-4F5F-9337-68AF8DFC850F}"/>
              </a:ext>
            </a:extLst>
          </p:cNvPr>
          <p:cNvPicPr>
            <a:picLocks noChangeAspect="1"/>
          </p:cNvPicPr>
          <p:nvPr/>
        </p:nvPicPr>
        <p:blipFill>
          <a:blip r:embed="rId4"/>
          <a:stretch>
            <a:fillRect/>
          </a:stretch>
        </p:blipFill>
        <p:spPr>
          <a:xfrm>
            <a:off x="4709963" y="240956"/>
            <a:ext cx="3162215" cy="1455133"/>
          </a:xfrm>
          <a:prstGeom prst="rect">
            <a:avLst/>
          </a:prstGeom>
        </p:spPr>
      </p:pic>
    </p:spTree>
    <p:extLst>
      <p:ext uri="{BB962C8B-B14F-4D97-AF65-F5344CB8AC3E}">
        <p14:creationId xmlns:p14="http://schemas.microsoft.com/office/powerpoint/2010/main" val="18608883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2106826" y="154458"/>
            <a:ext cx="6969211" cy="1451919"/>
          </a:xfrm>
        </p:spPr>
        <p:txBody>
          <a:bodyPr>
            <a:noAutofit/>
          </a:bodyPr>
          <a:lstStyle/>
          <a:p>
            <a:pPr>
              <a:spcBef>
                <a:spcPct val="20000"/>
              </a:spcBef>
              <a:buClr>
                <a:schemeClr val="folHlink"/>
              </a:buClr>
              <a:buSzPct val="85000"/>
              <a:buNone/>
            </a:pPr>
            <a:r>
              <a:rPr lang="en-US" sz="3600" b="1" dirty="0">
                <a:latin typeface="Tahoma" pitchFamily="34" charset="0"/>
              </a:rPr>
              <a:t>The 5 Elements to Success</a:t>
            </a:r>
          </a:p>
        </p:txBody>
      </p:sp>
      <p:sp>
        <p:nvSpPr>
          <p:cNvPr id="7171" name="Rectangle 3"/>
          <p:cNvSpPr>
            <a:spLocks noGrp="1" noChangeArrowheads="1"/>
          </p:cNvSpPr>
          <p:nvPr>
            <p:ph idx="1"/>
          </p:nvPr>
        </p:nvSpPr>
        <p:spPr>
          <a:xfrm>
            <a:off x="457200" y="2106828"/>
            <a:ext cx="8476735" cy="4652318"/>
          </a:xfrm>
        </p:spPr>
        <p:txBody>
          <a:bodyPr>
            <a:normAutofit/>
          </a:bodyPr>
          <a:lstStyle/>
          <a:p>
            <a:pPr marL="514350" indent="-514350">
              <a:spcBef>
                <a:spcPct val="20000"/>
              </a:spcBef>
              <a:buClrTx/>
              <a:buSzPct val="85000"/>
              <a:buFont typeface="+mj-lt"/>
              <a:buAutoNum type="arabicParenR" startAt="5"/>
            </a:pPr>
            <a:r>
              <a:rPr lang="en-US" sz="3300" dirty="0"/>
              <a:t>Deliver on what you promised</a:t>
            </a:r>
          </a:p>
          <a:p>
            <a:pPr marL="514350" indent="-514350">
              <a:spcBef>
                <a:spcPct val="20000"/>
              </a:spcBef>
              <a:buClr>
                <a:schemeClr val="folHlink"/>
              </a:buClr>
              <a:buSzPct val="85000"/>
              <a:buFont typeface="+mj-lt"/>
              <a:buAutoNum type="arabicParenR" startAt="5"/>
            </a:pPr>
            <a:endParaRPr lang="en-US" sz="3200" dirty="0"/>
          </a:p>
        </p:txBody>
      </p:sp>
      <p:pic>
        <p:nvPicPr>
          <p:cNvPr id="3" name="Picture 2">
            <a:extLst>
              <a:ext uri="{FF2B5EF4-FFF2-40B4-BE49-F238E27FC236}">
                <a16:creationId xmlns:a16="http://schemas.microsoft.com/office/drawing/2014/main" id="{CBB64915-78BB-4A32-99CE-894BECA572E9}"/>
              </a:ext>
            </a:extLst>
          </p:cNvPr>
          <p:cNvPicPr>
            <a:picLocks noChangeAspect="1"/>
          </p:cNvPicPr>
          <p:nvPr/>
        </p:nvPicPr>
        <p:blipFill>
          <a:blip r:embed="rId3"/>
          <a:stretch>
            <a:fillRect/>
          </a:stretch>
        </p:blipFill>
        <p:spPr>
          <a:xfrm>
            <a:off x="347590" y="2885302"/>
            <a:ext cx="5455280" cy="3682314"/>
          </a:xfrm>
          <a:prstGeom prst="rect">
            <a:avLst/>
          </a:prstGeom>
        </p:spPr>
      </p:pic>
      <p:pic>
        <p:nvPicPr>
          <p:cNvPr id="2" name="Picture 1" descr="A picture containing drawing, can, food&#10;&#10;Description automatically generated">
            <a:extLst>
              <a:ext uri="{FF2B5EF4-FFF2-40B4-BE49-F238E27FC236}">
                <a16:creationId xmlns:a16="http://schemas.microsoft.com/office/drawing/2014/main" id="{4DBEE7F4-44E1-499E-A040-3DD83E03BA75}"/>
              </a:ext>
            </a:extLst>
          </p:cNvPr>
          <p:cNvPicPr>
            <a:picLocks noChangeAspect="1"/>
          </p:cNvPicPr>
          <p:nvPr/>
        </p:nvPicPr>
        <p:blipFill>
          <a:blip r:embed="rId4"/>
          <a:stretch>
            <a:fillRect/>
          </a:stretch>
        </p:blipFill>
        <p:spPr>
          <a:xfrm>
            <a:off x="6417378" y="4323696"/>
            <a:ext cx="2379032" cy="1094741"/>
          </a:xfrm>
          <a:prstGeom prst="rect">
            <a:avLst/>
          </a:prstGeom>
        </p:spPr>
      </p:pic>
    </p:spTree>
    <p:extLst>
      <p:ext uri="{BB962C8B-B14F-4D97-AF65-F5344CB8AC3E}">
        <p14:creationId xmlns:p14="http://schemas.microsoft.com/office/powerpoint/2010/main" val="9053835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A06E1908-8C97-4354-90E0-B5B1CA40BFC3}"/>
              </a:ext>
            </a:extLst>
          </p:cNvPr>
          <p:cNvSpPr/>
          <p:nvPr/>
        </p:nvSpPr>
        <p:spPr>
          <a:xfrm>
            <a:off x="0" y="2149092"/>
            <a:ext cx="9144000" cy="377717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r>
              <a:rPr lang="en-US" sz="4400" i="1" dirty="0">
                <a:solidFill>
                  <a:srgbClr val="FF0000"/>
                </a:solidFill>
                <a:effectLst>
                  <a:outerShdw blurRad="38100" dist="38100" dir="2700000" algn="tl">
                    <a:srgbClr val="000000">
                      <a:alpha val="43137"/>
                    </a:srgbClr>
                  </a:outerShdw>
                </a:effectLst>
                <a:latin typeface="Pristina" panose="03060402040406080204" pitchFamily="66" charset="0"/>
              </a:rPr>
              <a:t>The Electric light did not come from the continuous improvement of  candles</a:t>
            </a:r>
          </a:p>
          <a:p>
            <a:r>
              <a:rPr lang="en-US" sz="2400" i="1" dirty="0">
                <a:solidFill>
                  <a:srgbClr val="FF0000"/>
                </a:solidFill>
                <a:effectLst>
                  <a:outerShdw blurRad="38100" dist="38100" dir="2700000" algn="tl">
                    <a:srgbClr val="000000">
                      <a:alpha val="43137"/>
                    </a:srgbClr>
                  </a:outerShdw>
                </a:effectLst>
                <a:latin typeface="Pristina" panose="03060402040406080204" pitchFamily="66" charset="0"/>
              </a:rPr>
              <a:t>Owen Harari</a:t>
            </a:r>
          </a:p>
        </p:txBody>
      </p:sp>
      <p:sp>
        <p:nvSpPr>
          <p:cNvPr id="5" name="Title 8">
            <a:extLst>
              <a:ext uri="{FF2B5EF4-FFF2-40B4-BE49-F238E27FC236}">
                <a16:creationId xmlns:a16="http://schemas.microsoft.com/office/drawing/2014/main" id="{B14560A1-66FF-4570-9FAD-6C6F9BD31FFD}"/>
              </a:ext>
            </a:extLst>
          </p:cNvPr>
          <p:cNvSpPr>
            <a:spLocks noGrp="1"/>
          </p:cNvSpPr>
          <p:nvPr>
            <p:ph type="title"/>
          </p:nvPr>
        </p:nvSpPr>
        <p:spPr>
          <a:xfrm>
            <a:off x="1822622" y="154458"/>
            <a:ext cx="7488194" cy="1451919"/>
          </a:xfrm>
        </p:spPr>
        <p:txBody>
          <a:bodyPr>
            <a:noAutofit/>
          </a:bodyPr>
          <a:lstStyle/>
          <a:p>
            <a:pPr marL="0" indent="0"/>
            <a:r>
              <a:rPr lang="en-US" sz="2800" dirty="0"/>
              <a:t>Understand you need to change but it happens over time, but change is inevitable if you are to succeed</a:t>
            </a:r>
          </a:p>
        </p:txBody>
      </p:sp>
      <p:pic>
        <p:nvPicPr>
          <p:cNvPr id="2" name="Picture 1" descr="A picture containing drawing, can, food&#10;&#10;Description automatically generated">
            <a:extLst>
              <a:ext uri="{FF2B5EF4-FFF2-40B4-BE49-F238E27FC236}">
                <a16:creationId xmlns:a16="http://schemas.microsoft.com/office/drawing/2014/main" id="{B94FC0C5-1A73-481E-9432-E8C076A89061}"/>
              </a:ext>
            </a:extLst>
          </p:cNvPr>
          <p:cNvPicPr>
            <a:picLocks noChangeAspect="1"/>
          </p:cNvPicPr>
          <p:nvPr/>
        </p:nvPicPr>
        <p:blipFill>
          <a:blip r:embed="rId3"/>
          <a:stretch>
            <a:fillRect/>
          </a:stretch>
        </p:blipFill>
        <p:spPr>
          <a:xfrm>
            <a:off x="506625" y="5763479"/>
            <a:ext cx="1533161" cy="705503"/>
          </a:xfrm>
          <a:prstGeom prst="rect">
            <a:avLst/>
          </a:prstGeom>
        </p:spPr>
      </p:pic>
    </p:spTree>
    <p:extLst>
      <p:ext uri="{BB962C8B-B14F-4D97-AF65-F5344CB8AC3E}">
        <p14:creationId xmlns:p14="http://schemas.microsoft.com/office/powerpoint/2010/main" val="145773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1587844" y="154458"/>
            <a:ext cx="7488194" cy="1451919"/>
          </a:xfrm>
        </p:spPr>
        <p:txBody>
          <a:bodyPr>
            <a:noAutofit/>
          </a:bodyPr>
          <a:lstStyle/>
          <a:p>
            <a:pPr marL="0" indent="0"/>
            <a:r>
              <a:rPr lang="en-US" sz="3600" dirty="0"/>
              <a:t>Why Should this be Important to Your Organization?</a:t>
            </a:r>
          </a:p>
        </p:txBody>
      </p:sp>
      <p:sp>
        <p:nvSpPr>
          <p:cNvPr id="7171" name="Rectangle 3"/>
          <p:cNvSpPr>
            <a:spLocks noGrp="1" noChangeArrowheads="1"/>
          </p:cNvSpPr>
          <p:nvPr>
            <p:ph idx="1"/>
          </p:nvPr>
        </p:nvSpPr>
        <p:spPr>
          <a:xfrm>
            <a:off x="216243" y="2106828"/>
            <a:ext cx="8859795" cy="4652318"/>
          </a:xfrm>
        </p:spPr>
        <p:txBody>
          <a:bodyPr>
            <a:normAutofit/>
          </a:bodyPr>
          <a:lstStyle/>
          <a:p>
            <a:pPr marL="457200" lvl="1" indent="0">
              <a:buNone/>
            </a:pPr>
            <a:r>
              <a:rPr lang="en-US" sz="2800" dirty="0"/>
              <a:t>If your organization has or delivers any of the following… sponsorship marketing is important to you or should be:</a:t>
            </a:r>
          </a:p>
          <a:p>
            <a:pPr marL="457200" lvl="1" indent="0">
              <a:buNone/>
            </a:pPr>
            <a:endParaRPr lang="en-US" sz="1400" dirty="0"/>
          </a:p>
          <a:p>
            <a:pPr lvl="1">
              <a:buFont typeface="Wingdings" panose="05000000000000000000" pitchFamily="2" charset="2"/>
              <a:buChar char="Ø"/>
            </a:pPr>
            <a:r>
              <a:rPr lang="en-US" sz="2800" dirty="0"/>
              <a:t>Own a venue, park, facility</a:t>
            </a:r>
          </a:p>
          <a:p>
            <a:pPr lvl="1">
              <a:buFont typeface="Wingdings" panose="05000000000000000000" pitchFamily="2" charset="2"/>
              <a:buChar char="Ø"/>
            </a:pPr>
            <a:r>
              <a:rPr lang="en-US" sz="2800" dirty="0"/>
              <a:t>If you have athletes / parents / fans associated to your organization</a:t>
            </a:r>
          </a:p>
          <a:p>
            <a:pPr lvl="1">
              <a:buFont typeface="Wingdings" panose="05000000000000000000" pitchFamily="2" charset="2"/>
              <a:buChar char="Ø"/>
            </a:pPr>
            <a:r>
              <a:rPr lang="en-US" sz="2800" dirty="0"/>
              <a:t>Host events, tournaments or bring groups together</a:t>
            </a:r>
          </a:p>
        </p:txBody>
      </p:sp>
    </p:spTree>
    <p:extLst>
      <p:ext uri="{BB962C8B-B14F-4D97-AF65-F5344CB8AC3E}">
        <p14:creationId xmlns:p14="http://schemas.microsoft.com/office/powerpoint/2010/main" val="3427452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Effect transition="in" filter="barn(inVertical)">
                                      <p:cBhvr>
                                        <p:cTn id="7" dur="500"/>
                                        <p:tgtEl>
                                          <p:spTgt spid="717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171">
                                            <p:txEl>
                                              <p:pRg st="2" end="2"/>
                                            </p:txEl>
                                          </p:spTgt>
                                        </p:tgtEl>
                                        <p:attrNameLst>
                                          <p:attrName>style.visibility</p:attrName>
                                        </p:attrNameLst>
                                      </p:cBhvr>
                                      <p:to>
                                        <p:strVal val="visible"/>
                                      </p:to>
                                    </p:set>
                                    <p:animEffect transition="in" filter="randombar(horizontal)">
                                      <p:cBhvr>
                                        <p:cTn id="12" dur="500"/>
                                        <p:tgtEl>
                                          <p:spTgt spid="717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7171">
                                            <p:txEl>
                                              <p:pRg st="3" end="3"/>
                                            </p:txEl>
                                          </p:spTgt>
                                        </p:tgtEl>
                                        <p:attrNameLst>
                                          <p:attrName>style.visibility</p:attrName>
                                        </p:attrNameLst>
                                      </p:cBhvr>
                                      <p:to>
                                        <p:strVal val="visible"/>
                                      </p:to>
                                    </p:set>
                                    <p:animEffect transition="in" filter="randombar(horizontal)">
                                      <p:cBhvr>
                                        <p:cTn id="17" dur="500"/>
                                        <p:tgtEl>
                                          <p:spTgt spid="7171">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7171">
                                            <p:txEl>
                                              <p:pRg st="4" end="4"/>
                                            </p:txEl>
                                          </p:spTgt>
                                        </p:tgtEl>
                                        <p:attrNameLst>
                                          <p:attrName>style.visibility</p:attrName>
                                        </p:attrNameLst>
                                      </p:cBhvr>
                                      <p:to>
                                        <p:strVal val="visible"/>
                                      </p:to>
                                    </p:set>
                                    <p:animEffect transition="in" filter="randombar(horizontal)">
                                      <p:cBhvr>
                                        <p:cTn id="22" dur="500"/>
                                        <p:tgtEl>
                                          <p:spTgt spid="717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1587844" y="154458"/>
            <a:ext cx="7488194" cy="1451919"/>
          </a:xfrm>
        </p:spPr>
        <p:txBody>
          <a:bodyPr>
            <a:noAutofit/>
          </a:bodyPr>
          <a:lstStyle/>
          <a:p>
            <a:pPr marL="0" indent="0"/>
            <a:r>
              <a:rPr lang="en-US" sz="3600" dirty="0"/>
              <a:t>Why Should this be Important to Your Organization?</a:t>
            </a:r>
          </a:p>
        </p:txBody>
      </p:sp>
      <p:sp>
        <p:nvSpPr>
          <p:cNvPr id="7171" name="Rectangle 3"/>
          <p:cNvSpPr>
            <a:spLocks noGrp="1" noChangeArrowheads="1"/>
          </p:cNvSpPr>
          <p:nvPr>
            <p:ph idx="1"/>
          </p:nvPr>
        </p:nvSpPr>
        <p:spPr>
          <a:xfrm>
            <a:off x="488092" y="2113007"/>
            <a:ext cx="8736227" cy="4652318"/>
          </a:xfrm>
        </p:spPr>
        <p:txBody>
          <a:bodyPr>
            <a:normAutofit/>
          </a:bodyPr>
          <a:lstStyle/>
          <a:p>
            <a:pPr marL="514350" indent="-514350">
              <a:spcBef>
                <a:spcPct val="20000"/>
              </a:spcBef>
              <a:buClrTx/>
              <a:buSzPct val="85000"/>
              <a:buFont typeface="+mj-lt"/>
              <a:buAutoNum type="arabicParenR"/>
            </a:pPr>
            <a:r>
              <a:rPr lang="en-US" sz="2800" dirty="0"/>
              <a:t>It is additional revenue above and beyond fees </a:t>
            </a:r>
          </a:p>
          <a:p>
            <a:pPr marL="514350" indent="-514350">
              <a:spcBef>
                <a:spcPct val="20000"/>
              </a:spcBef>
              <a:buClrTx/>
              <a:buSzPct val="85000"/>
              <a:buFont typeface="+mj-lt"/>
              <a:buAutoNum type="arabicParenR"/>
            </a:pPr>
            <a:r>
              <a:rPr lang="en-US" sz="2800" dirty="0"/>
              <a:t>Perhaps gravy or a key part of budgets</a:t>
            </a:r>
          </a:p>
          <a:p>
            <a:pPr marL="514350" indent="-514350">
              <a:spcBef>
                <a:spcPct val="20000"/>
              </a:spcBef>
              <a:buClrTx/>
              <a:buSzPct val="85000"/>
              <a:buFont typeface="+mj-lt"/>
              <a:buAutoNum type="arabicParenR"/>
            </a:pPr>
            <a:r>
              <a:rPr lang="en-US" sz="2800" dirty="0"/>
              <a:t>Can allow you to provide cash back to annual fees </a:t>
            </a:r>
          </a:p>
          <a:p>
            <a:pPr marL="514350" indent="-514350">
              <a:spcBef>
                <a:spcPct val="20000"/>
              </a:spcBef>
              <a:buClrTx/>
              <a:buSzPct val="85000"/>
              <a:buFont typeface="+mj-lt"/>
              <a:buAutoNum type="arabicParenR"/>
            </a:pPr>
            <a:r>
              <a:rPr lang="en-US" sz="2800" dirty="0"/>
              <a:t>Can allow you to deliver better programs</a:t>
            </a:r>
          </a:p>
          <a:p>
            <a:pPr marL="514350" indent="-514350">
              <a:spcBef>
                <a:spcPct val="20000"/>
              </a:spcBef>
              <a:buClrTx/>
              <a:buSzPct val="85000"/>
              <a:buFont typeface="+mj-lt"/>
              <a:buAutoNum type="arabicParenR"/>
            </a:pPr>
            <a:r>
              <a:rPr lang="en-US" sz="2800" dirty="0"/>
              <a:t>Can assist in you preparing for a bid</a:t>
            </a:r>
          </a:p>
          <a:p>
            <a:pPr marL="514350" indent="-514350">
              <a:spcBef>
                <a:spcPct val="20000"/>
              </a:spcBef>
              <a:buClrTx/>
              <a:buSzPct val="85000"/>
              <a:buFont typeface="+mj-lt"/>
              <a:buAutoNum type="arabicParenR"/>
            </a:pPr>
            <a:r>
              <a:rPr lang="en-US" sz="2800" dirty="0"/>
              <a:t>Can assist you in making more profits</a:t>
            </a:r>
          </a:p>
        </p:txBody>
      </p:sp>
    </p:spTree>
    <p:extLst>
      <p:ext uri="{BB962C8B-B14F-4D97-AF65-F5344CB8AC3E}">
        <p14:creationId xmlns:p14="http://schemas.microsoft.com/office/powerpoint/2010/main" val="2171109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 calcmode="lin" valueType="num">
                                      <p:cBhvr additive="base">
                                        <p:cTn id="7" dur="500" fill="hold"/>
                                        <p:tgtEl>
                                          <p:spTgt spid="717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17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171">
                                            <p:txEl>
                                              <p:pRg st="1" end="1"/>
                                            </p:txEl>
                                          </p:spTgt>
                                        </p:tgtEl>
                                        <p:attrNameLst>
                                          <p:attrName>style.visibility</p:attrName>
                                        </p:attrNameLst>
                                      </p:cBhvr>
                                      <p:to>
                                        <p:strVal val="visible"/>
                                      </p:to>
                                    </p:set>
                                    <p:anim calcmode="lin" valueType="num">
                                      <p:cBhvr additive="base">
                                        <p:cTn id="13" dur="500" fill="hold"/>
                                        <p:tgtEl>
                                          <p:spTgt spid="717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17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171">
                                            <p:txEl>
                                              <p:pRg st="2" end="2"/>
                                            </p:txEl>
                                          </p:spTgt>
                                        </p:tgtEl>
                                        <p:attrNameLst>
                                          <p:attrName>style.visibility</p:attrName>
                                        </p:attrNameLst>
                                      </p:cBhvr>
                                      <p:to>
                                        <p:strVal val="visible"/>
                                      </p:to>
                                    </p:set>
                                    <p:anim calcmode="lin" valueType="num">
                                      <p:cBhvr additive="base">
                                        <p:cTn id="19" dur="500" fill="hold"/>
                                        <p:tgtEl>
                                          <p:spTgt spid="717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17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171">
                                            <p:txEl>
                                              <p:pRg st="3" end="3"/>
                                            </p:txEl>
                                          </p:spTgt>
                                        </p:tgtEl>
                                        <p:attrNameLst>
                                          <p:attrName>style.visibility</p:attrName>
                                        </p:attrNameLst>
                                      </p:cBhvr>
                                      <p:to>
                                        <p:strVal val="visible"/>
                                      </p:to>
                                    </p:set>
                                    <p:anim calcmode="lin" valueType="num">
                                      <p:cBhvr additive="base">
                                        <p:cTn id="25" dur="500" fill="hold"/>
                                        <p:tgtEl>
                                          <p:spTgt spid="717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17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171">
                                            <p:txEl>
                                              <p:pRg st="4" end="4"/>
                                            </p:txEl>
                                          </p:spTgt>
                                        </p:tgtEl>
                                        <p:attrNameLst>
                                          <p:attrName>style.visibility</p:attrName>
                                        </p:attrNameLst>
                                      </p:cBhvr>
                                      <p:to>
                                        <p:strVal val="visible"/>
                                      </p:to>
                                    </p:set>
                                    <p:anim calcmode="lin" valueType="num">
                                      <p:cBhvr additive="base">
                                        <p:cTn id="31" dur="500" fill="hold"/>
                                        <p:tgtEl>
                                          <p:spTgt spid="7171">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17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7171">
                                            <p:txEl>
                                              <p:pRg st="5" end="5"/>
                                            </p:txEl>
                                          </p:spTgt>
                                        </p:tgtEl>
                                        <p:attrNameLst>
                                          <p:attrName>style.visibility</p:attrName>
                                        </p:attrNameLst>
                                      </p:cBhvr>
                                      <p:to>
                                        <p:strVal val="visible"/>
                                      </p:to>
                                    </p:set>
                                    <p:anim calcmode="lin" valueType="num">
                                      <p:cBhvr additive="base">
                                        <p:cTn id="37" dur="500" fill="hold"/>
                                        <p:tgtEl>
                                          <p:spTgt spid="7171">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7171">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18457" y="5698671"/>
            <a:ext cx="4572000" cy="685800"/>
          </a:xfrm>
        </p:spPr>
        <p:txBody>
          <a:bodyPr>
            <a:noAutofit/>
          </a:bodyPr>
          <a:lstStyle/>
          <a:p>
            <a:r>
              <a:rPr lang="en-US" sz="2100" dirty="0"/>
              <a:t>	Example of an activation from Honda and Little League</a:t>
            </a:r>
          </a:p>
        </p:txBody>
      </p:sp>
      <p:pic>
        <p:nvPicPr>
          <p:cNvPr id="2" name="01 Honda Little League Sponsorship Activation">
            <a:hlinkClick r:id="" action="ppaction://media"/>
            <a:extLst>
              <a:ext uri="{FF2B5EF4-FFF2-40B4-BE49-F238E27FC236}">
                <a16:creationId xmlns:a16="http://schemas.microsoft.com/office/drawing/2014/main" id="{04EAFCA7-6BD1-46D7-83FA-9F7FC08213E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Tree>
    <p:extLst>
      <p:ext uri="{BB962C8B-B14F-4D97-AF65-F5344CB8AC3E}">
        <p14:creationId xmlns:p14="http://schemas.microsoft.com/office/powerpoint/2010/main" val="2076658509"/>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book&#10;&#10;Description generated with very high confidence">
            <a:extLst>
              <a:ext uri="{FF2B5EF4-FFF2-40B4-BE49-F238E27FC236}">
                <a16:creationId xmlns:a16="http://schemas.microsoft.com/office/drawing/2014/main" id="{CDA339A3-ECA9-4738-9D7E-1410E189BF97}"/>
              </a:ext>
            </a:extLst>
          </p:cNvPr>
          <p:cNvPicPr>
            <a:picLocks noChangeAspect="1"/>
          </p:cNvPicPr>
          <p:nvPr/>
        </p:nvPicPr>
        <p:blipFill>
          <a:blip r:embed="rId3"/>
          <a:stretch>
            <a:fillRect/>
          </a:stretch>
        </p:blipFill>
        <p:spPr>
          <a:xfrm>
            <a:off x="0" y="-548639"/>
            <a:ext cx="9144000" cy="7406639"/>
          </a:xfrm>
          <a:prstGeom prst="rect">
            <a:avLst/>
          </a:prstGeom>
        </p:spPr>
      </p:pic>
    </p:spTree>
    <p:extLst>
      <p:ext uri="{BB962C8B-B14F-4D97-AF65-F5344CB8AC3E}">
        <p14:creationId xmlns:p14="http://schemas.microsoft.com/office/powerpoint/2010/main" val="18934734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1">
            <a:extLst>
              <a:ext uri="{FF2B5EF4-FFF2-40B4-BE49-F238E27FC236}">
                <a16:creationId xmlns:a16="http://schemas.microsoft.com/office/drawing/2014/main" id="{064D87DB-2AC4-46F4-85F8-04C10A07DCF1}"/>
              </a:ext>
            </a:extLst>
          </p:cNvPr>
          <p:cNvSpPr txBox="1">
            <a:spLocks/>
          </p:cNvSpPr>
          <p:nvPr/>
        </p:nvSpPr>
        <p:spPr>
          <a:xfrm>
            <a:off x="237066" y="5594774"/>
            <a:ext cx="2797386" cy="810428"/>
          </a:xfrm>
          <a:prstGeom prst="rect">
            <a:avLst/>
          </a:prstGeom>
          <a:solidFill>
            <a:srgbClr val="01A161"/>
          </a:solidFill>
        </p:spPr>
        <p:txBody>
          <a:bodyPr vert="horz" lIns="91440" tIns="45720" rIns="91440" bIns="45720" rtlCol="0">
            <a:noAutofit/>
          </a:bodyPr>
          <a:lstStyle>
            <a:lvl1pPr marL="0" indent="0" algn="ctr" defTabSz="457200" rtl="0" eaLnBrk="1" latinLnBrk="0" hangingPunct="1">
              <a:spcBef>
                <a:spcPct val="20000"/>
              </a:spcBef>
              <a:buClr>
                <a:srgbClr val="254061"/>
              </a:buClr>
              <a:buFont typeface="Wingdings" pitchFamily="2" charset="2"/>
              <a:buNone/>
              <a:defRPr sz="6000" kern="1200">
                <a:solidFill>
                  <a:schemeClr val="bg1"/>
                </a:solidFill>
                <a:latin typeface="+mn-lt"/>
                <a:ea typeface="+mn-ea"/>
                <a:cs typeface="+mn-cs"/>
              </a:defRPr>
            </a:lvl1pPr>
            <a:lvl2pPr marL="742950" indent="-285750" algn="l" defTabSz="457200" rtl="0" eaLnBrk="1" latinLnBrk="0" hangingPunct="1">
              <a:spcBef>
                <a:spcPct val="20000"/>
              </a:spcBef>
              <a:buClr>
                <a:srgbClr val="254061"/>
              </a:buClr>
              <a:buFont typeface="Arial"/>
              <a:buChar char="–"/>
              <a:defRPr sz="22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9600" dirty="0">
              <a:highlight>
                <a:srgbClr val="00FF00"/>
              </a:highlight>
            </a:endParaRPr>
          </a:p>
        </p:txBody>
      </p:sp>
      <p:pic>
        <p:nvPicPr>
          <p:cNvPr id="6" name="Picture 5" descr="A person posing for a picture&#10;&#10;Description automatically generated">
            <a:extLst>
              <a:ext uri="{FF2B5EF4-FFF2-40B4-BE49-F238E27FC236}">
                <a16:creationId xmlns:a16="http://schemas.microsoft.com/office/drawing/2014/main" id="{D2FF00AB-9998-42A8-9299-5050BE654E78}"/>
              </a:ext>
            </a:extLst>
          </p:cNvPr>
          <p:cNvPicPr>
            <a:picLocks noChangeAspect="1"/>
          </p:cNvPicPr>
          <p:nvPr/>
        </p:nvPicPr>
        <p:blipFill>
          <a:blip r:embed="rId3"/>
          <a:stretch>
            <a:fillRect/>
          </a:stretch>
        </p:blipFill>
        <p:spPr>
          <a:xfrm>
            <a:off x="-160638" y="0"/>
            <a:ext cx="10282587" cy="7197811"/>
          </a:xfrm>
          <a:prstGeom prst="rect">
            <a:avLst/>
          </a:prstGeom>
        </p:spPr>
      </p:pic>
      <p:sp>
        <p:nvSpPr>
          <p:cNvPr id="2" name="Content Placeholder 1"/>
          <p:cNvSpPr>
            <a:spLocks noGrp="1"/>
          </p:cNvSpPr>
          <p:nvPr>
            <p:ph sz="quarter" idx="13"/>
          </p:nvPr>
        </p:nvSpPr>
        <p:spPr>
          <a:xfrm>
            <a:off x="2425013" y="185351"/>
            <a:ext cx="4293973" cy="774274"/>
          </a:xfrm>
        </p:spPr>
        <p:txBody>
          <a:bodyPr/>
          <a:lstStyle/>
          <a:p>
            <a:r>
              <a:rPr lang="en-US" sz="2800" dirty="0"/>
              <a:t>QUESTIONS?</a:t>
            </a:r>
          </a:p>
        </p:txBody>
      </p:sp>
    </p:spTree>
    <p:extLst>
      <p:ext uri="{BB962C8B-B14F-4D97-AF65-F5344CB8AC3E}">
        <p14:creationId xmlns:p14="http://schemas.microsoft.com/office/powerpoint/2010/main" val="1818402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lstStyle/>
          <a:p>
            <a:r>
              <a:rPr lang="en-US" sz="9600" dirty="0"/>
              <a:t>Thank You</a:t>
            </a:r>
          </a:p>
        </p:txBody>
      </p:sp>
      <p:sp>
        <p:nvSpPr>
          <p:cNvPr id="4" name="Content Placeholder 1">
            <a:extLst>
              <a:ext uri="{FF2B5EF4-FFF2-40B4-BE49-F238E27FC236}">
                <a16:creationId xmlns:a16="http://schemas.microsoft.com/office/drawing/2014/main" id="{A201EE7F-38A7-420A-85AF-83D7FD4A4623}"/>
              </a:ext>
            </a:extLst>
          </p:cNvPr>
          <p:cNvSpPr txBox="1">
            <a:spLocks/>
          </p:cNvSpPr>
          <p:nvPr/>
        </p:nvSpPr>
        <p:spPr>
          <a:xfrm>
            <a:off x="237066" y="5594774"/>
            <a:ext cx="2797386" cy="810428"/>
          </a:xfrm>
          <a:prstGeom prst="rect">
            <a:avLst/>
          </a:prstGeom>
          <a:solidFill>
            <a:srgbClr val="01A161"/>
          </a:solidFill>
        </p:spPr>
        <p:txBody>
          <a:bodyPr vert="horz" lIns="91440" tIns="45720" rIns="91440" bIns="45720" rtlCol="0">
            <a:noAutofit/>
          </a:bodyPr>
          <a:lstStyle>
            <a:lvl1pPr marL="0" indent="0" algn="ctr" defTabSz="457200" rtl="0" eaLnBrk="1" latinLnBrk="0" hangingPunct="1">
              <a:spcBef>
                <a:spcPct val="20000"/>
              </a:spcBef>
              <a:buClr>
                <a:srgbClr val="254061"/>
              </a:buClr>
              <a:buFont typeface="Wingdings" pitchFamily="2" charset="2"/>
              <a:buNone/>
              <a:defRPr sz="6000" kern="1200">
                <a:solidFill>
                  <a:schemeClr val="bg1"/>
                </a:solidFill>
                <a:latin typeface="+mn-lt"/>
                <a:ea typeface="+mn-ea"/>
                <a:cs typeface="+mn-cs"/>
              </a:defRPr>
            </a:lvl1pPr>
            <a:lvl2pPr marL="742950" indent="-285750" algn="l" defTabSz="457200" rtl="0" eaLnBrk="1" latinLnBrk="0" hangingPunct="1">
              <a:spcBef>
                <a:spcPct val="20000"/>
              </a:spcBef>
              <a:buClr>
                <a:srgbClr val="254061"/>
              </a:buClr>
              <a:buFont typeface="Arial"/>
              <a:buChar char="–"/>
              <a:defRPr sz="22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9600" dirty="0">
              <a:highlight>
                <a:srgbClr val="00FF00"/>
              </a:highlight>
            </a:endParaRPr>
          </a:p>
        </p:txBody>
      </p:sp>
      <p:pic>
        <p:nvPicPr>
          <p:cNvPr id="6" name="Picture 5" descr="A picture containing person, person, holding, photo&#10;&#10;Description automatically generated">
            <a:extLst>
              <a:ext uri="{FF2B5EF4-FFF2-40B4-BE49-F238E27FC236}">
                <a16:creationId xmlns:a16="http://schemas.microsoft.com/office/drawing/2014/main" id="{DB17C90C-ADA4-41DD-880F-09455C35211A}"/>
              </a:ext>
            </a:extLst>
          </p:cNvPr>
          <p:cNvPicPr>
            <a:picLocks noChangeAspect="1"/>
          </p:cNvPicPr>
          <p:nvPr/>
        </p:nvPicPr>
        <p:blipFill>
          <a:blip r:embed="rId3"/>
          <a:stretch>
            <a:fillRect/>
          </a:stretch>
        </p:blipFill>
        <p:spPr>
          <a:xfrm>
            <a:off x="-766119" y="-1"/>
            <a:ext cx="10293178" cy="6862119"/>
          </a:xfrm>
          <a:prstGeom prst="rect">
            <a:avLst/>
          </a:prstGeom>
        </p:spPr>
      </p:pic>
    </p:spTree>
    <p:extLst>
      <p:ext uri="{BB962C8B-B14F-4D97-AF65-F5344CB8AC3E}">
        <p14:creationId xmlns:p14="http://schemas.microsoft.com/office/powerpoint/2010/main" val="1818402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6" name="Content Placeholder 2"/>
          <p:cNvSpPr txBox="1">
            <a:spLocks/>
          </p:cNvSpPr>
          <p:nvPr/>
        </p:nvSpPr>
        <p:spPr>
          <a:xfrm>
            <a:off x="2980944" y="91366"/>
            <a:ext cx="6163056" cy="5440154"/>
          </a:xfrm>
          <a:prstGeom prst="rect">
            <a:avLst/>
          </a:prstGeom>
        </p:spPr>
        <p:txBody>
          <a:bodyPr vert="horz" lIns="91440" tIns="45720" rIns="91440" bIns="45720" rtlCol="0">
            <a:normAutofit/>
          </a:bodyPr>
          <a:lstStyle>
            <a:lvl1pPr marL="342900" indent="-342900" algn="l" defTabSz="457200" rtl="0" eaLnBrk="1" latinLnBrk="0" hangingPunct="1">
              <a:spcBef>
                <a:spcPts val="600"/>
              </a:spcBef>
              <a:spcAft>
                <a:spcPts val="1200"/>
              </a:spcAft>
              <a:buClr>
                <a:srgbClr val="254061"/>
              </a:buClr>
              <a:buFont typeface="Wingdings" pitchFamily="2" charset="2"/>
              <a:buChar char="ü"/>
              <a:defRPr sz="2400" kern="1200">
                <a:solidFill>
                  <a:srgbClr val="254061"/>
                </a:solidFill>
                <a:latin typeface="+mn-lt"/>
                <a:ea typeface="+mn-ea"/>
                <a:cs typeface="Tahoma" pitchFamily="34" charset="0"/>
              </a:defRPr>
            </a:lvl1pPr>
            <a:lvl2pPr marL="742950" indent="-285750" algn="l" defTabSz="457200" rtl="0" eaLnBrk="1" latinLnBrk="0" hangingPunct="1">
              <a:spcBef>
                <a:spcPct val="20000"/>
              </a:spcBef>
              <a:buClr>
                <a:srgbClr val="254061"/>
              </a:buClr>
              <a:buFont typeface="Arial"/>
              <a:buChar char="–"/>
              <a:defRPr sz="22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30000"/>
              </a:lnSpc>
              <a:spcBef>
                <a:spcPts val="768"/>
              </a:spcBef>
              <a:spcAft>
                <a:spcPts val="0"/>
              </a:spcAft>
              <a:buFont typeface="Wingdings" pitchFamily="2" charset="2"/>
              <a:buNone/>
            </a:pPr>
            <a:r>
              <a:rPr lang="en-US" sz="2800" b="1" dirty="0">
                <a:solidFill>
                  <a:schemeClr val="accent1">
                    <a:lumMod val="50000"/>
                  </a:schemeClr>
                </a:solidFill>
                <a:latin typeface="+mj-lt"/>
              </a:rPr>
              <a:t>Where to find me…</a:t>
            </a:r>
            <a:endParaRPr lang="en-US" sz="2800" dirty="0">
              <a:solidFill>
                <a:schemeClr val="accent1">
                  <a:lumMod val="50000"/>
                </a:schemeClr>
              </a:solidFill>
              <a:latin typeface="+mj-lt"/>
              <a:cs typeface="+mn-cs"/>
            </a:endParaRPr>
          </a:p>
          <a:p>
            <a:pPr marL="0" indent="0">
              <a:lnSpc>
                <a:spcPct val="120000"/>
              </a:lnSpc>
              <a:spcBef>
                <a:spcPts val="0"/>
              </a:spcBef>
              <a:spcAft>
                <a:spcPts val="0"/>
              </a:spcAft>
              <a:buFont typeface="Wingdings" pitchFamily="2" charset="2"/>
              <a:buNone/>
            </a:pPr>
            <a:endParaRPr lang="en-US" sz="2800" dirty="0">
              <a:solidFill>
                <a:schemeClr val="accent1">
                  <a:lumMod val="50000"/>
                </a:schemeClr>
              </a:solidFill>
              <a:cs typeface="+mn-cs"/>
            </a:endParaRPr>
          </a:p>
          <a:p>
            <a:pPr marL="0" indent="0">
              <a:lnSpc>
                <a:spcPct val="150000"/>
              </a:lnSpc>
              <a:spcBef>
                <a:spcPts val="480"/>
              </a:spcBef>
              <a:spcAft>
                <a:spcPts val="0"/>
              </a:spcAft>
              <a:buFont typeface="Wingdings" pitchFamily="2" charset="2"/>
              <a:buNone/>
            </a:pPr>
            <a:endParaRPr lang="en-US" sz="2800" b="1" dirty="0">
              <a:solidFill>
                <a:schemeClr val="accent1">
                  <a:lumMod val="75000"/>
                </a:schemeClr>
              </a:solidFill>
              <a:cs typeface="Tahoma"/>
            </a:endParaRPr>
          </a:p>
          <a:p>
            <a:pPr marL="0" indent="0">
              <a:lnSpc>
                <a:spcPct val="150000"/>
              </a:lnSpc>
              <a:spcBef>
                <a:spcPts val="480"/>
              </a:spcBef>
              <a:spcAft>
                <a:spcPts val="0"/>
              </a:spcAft>
              <a:buFont typeface="Wingdings" pitchFamily="2" charset="2"/>
              <a:buNone/>
            </a:pPr>
            <a:endParaRPr lang="en-US" sz="4400" b="1" dirty="0">
              <a:solidFill>
                <a:srgbClr val="00B050"/>
              </a:solidFill>
              <a:cs typeface="Tahoma"/>
            </a:endParaRPr>
          </a:p>
        </p:txBody>
      </p:sp>
      <p:sp>
        <p:nvSpPr>
          <p:cNvPr id="4" name="TextBox 3">
            <a:extLst>
              <a:ext uri="{FF2B5EF4-FFF2-40B4-BE49-F238E27FC236}">
                <a16:creationId xmlns:a16="http://schemas.microsoft.com/office/drawing/2014/main" id="{C1C19632-D465-4E60-B1AD-F33FBF5F64C5}"/>
              </a:ext>
            </a:extLst>
          </p:cNvPr>
          <p:cNvSpPr txBox="1"/>
          <p:nvPr/>
        </p:nvSpPr>
        <p:spPr>
          <a:xfrm>
            <a:off x="3260206" y="1588453"/>
            <a:ext cx="5710800" cy="2610843"/>
          </a:xfrm>
          <a:prstGeom prst="rect">
            <a:avLst/>
          </a:prstGeom>
          <a:noFill/>
        </p:spPr>
        <p:txBody>
          <a:bodyPr wrap="square">
            <a:spAutoFit/>
          </a:bodyPr>
          <a:lstStyle/>
          <a:p>
            <a:pPr marL="0" indent="0" defTabSz="257168">
              <a:lnSpc>
                <a:spcPct val="150000"/>
              </a:lnSpc>
              <a:spcAft>
                <a:spcPts val="0"/>
              </a:spcAft>
              <a:buNone/>
              <a:defRPr/>
            </a:pPr>
            <a:r>
              <a:rPr lang="en-US" sz="2800" b="1" dirty="0">
                <a:solidFill>
                  <a:schemeClr val="tx2"/>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brent@partnershipgroup.ca</a:t>
            </a:r>
            <a:endParaRPr lang="en-US" sz="2800" b="1" dirty="0">
              <a:solidFill>
                <a:schemeClr val="tx2"/>
              </a:solidFill>
              <a:latin typeface="Calibri" panose="020F0502020204030204" pitchFamily="34" charset="0"/>
              <a:cs typeface="Calibri" panose="020F0502020204030204" pitchFamily="34" charset="0"/>
            </a:endParaRPr>
          </a:p>
          <a:p>
            <a:pPr marL="0" indent="0" defTabSz="257168">
              <a:lnSpc>
                <a:spcPct val="150000"/>
              </a:lnSpc>
              <a:spcAft>
                <a:spcPts val="0"/>
              </a:spcAft>
              <a:buNone/>
              <a:defRPr/>
            </a:pPr>
            <a:r>
              <a:rPr lang="en-US" sz="2800" b="1" dirty="0">
                <a:solidFill>
                  <a:schemeClr val="tx2"/>
                </a:solidFill>
                <a:latin typeface="Calibri" panose="020F0502020204030204" pitchFamily="34" charset="0"/>
                <a:cs typeface="Calibri" panose="020F0502020204030204" pitchFamily="34" charset="0"/>
              </a:rPr>
              <a:t>@partnershipgrp</a:t>
            </a:r>
          </a:p>
          <a:p>
            <a:pPr marL="0" indent="0" defTabSz="257168">
              <a:lnSpc>
                <a:spcPct val="150000"/>
              </a:lnSpc>
              <a:spcAft>
                <a:spcPts val="0"/>
              </a:spcAft>
              <a:buNone/>
              <a:defRPr/>
            </a:pPr>
            <a:r>
              <a:rPr lang="en-US" sz="2800" b="1" dirty="0">
                <a:solidFill>
                  <a:schemeClr val="tx2"/>
                </a:solidFill>
                <a:latin typeface="Calibri" panose="020F0502020204030204" pitchFamily="34" charset="0"/>
                <a:cs typeface="Calibri" panose="020F0502020204030204" pitchFamily="34" charset="0"/>
              </a:rPr>
              <a:t>@sponsorshipspecialist</a:t>
            </a:r>
          </a:p>
          <a:p>
            <a:pPr marL="0" indent="0" defTabSz="257168">
              <a:lnSpc>
                <a:spcPct val="150000"/>
              </a:lnSpc>
              <a:spcAft>
                <a:spcPts val="0"/>
              </a:spcAft>
              <a:buNone/>
              <a:defRPr/>
            </a:pPr>
            <a:r>
              <a:rPr lang="en-CA" sz="2800" b="1" dirty="0">
                <a:solidFill>
                  <a:schemeClr val="tx2"/>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www.linkedin.com/in/brentbarootes</a:t>
            </a:r>
            <a:endParaRPr lang="en-CA" sz="2800" b="1" dirty="0">
              <a:solidFill>
                <a:schemeClr val="tx2"/>
              </a:solidFill>
              <a:latin typeface="Calibri" panose="020F0502020204030204" pitchFamily="34" charset="0"/>
              <a:cs typeface="Calibri" panose="020F0502020204030204" pitchFamily="34" charset="0"/>
            </a:endParaRPr>
          </a:p>
        </p:txBody>
      </p:sp>
      <p:pic>
        <p:nvPicPr>
          <p:cNvPr id="2" name="Picture 1" descr="A picture containing clipart&#10;&#10;Description automatically generated">
            <a:extLst>
              <a:ext uri="{FF2B5EF4-FFF2-40B4-BE49-F238E27FC236}">
                <a16:creationId xmlns:a16="http://schemas.microsoft.com/office/drawing/2014/main" id="{750DF14B-4BED-44AC-B181-A8F1570F4F49}"/>
              </a:ext>
            </a:extLst>
          </p:cNvPr>
          <p:cNvPicPr>
            <a:picLocks noChangeAspect="1"/>
          </p:cNvPicPr>
          <p:nvPr/>
        </p:nvPicPr>
        <p:blipFill>
          <a:blip r:embed="rId6"/>
          <a:stretch>
            <a:fillRect/>
          </a:stretch>
        </p:blipFill>
        <p:spPr>
          <a:xfrm>
            <a:off x="2717914" y="1764716"/>
            <a:ext cx="445417" cy="445417"/>
          </a:xfrm>
          <a:prstGeom prst="rect">
            <a:avLst/>
          </a:prstGeom>
        </p:spPr>
      </p:pic>
      <p:pic>
        <p:nvPicPr>
          <p:cNvPr id="3" name="Picture 2" descr="A close up of a logo&#10;&#10;Description automatically generated">
            <a:extLst>
              <a:ext uri="{FF2B5EF4-FFF2-40B4-BE49-F238E27FC236}">
                <a16:creationId xmlns:a16="http://schemas.microsoft.com/office/drawing/2014/main" id="{9A6E333C-4006-49D1-ABE2-D0945B7E9C83}"/>
              </a:ext>
            </a:extLst>
          </p:cNvPr>
          <p:cNvPicPr>
            <a:picLocks noChangeAspect="1"/>
          </p:cNvPicPr>
          <p:nvPr/>
        </p:nvPicPr>
        <p:blipFill>
          <a:blip r:embed="rId7"/>
          <a:stretch>
            <a:fillRect/>
          </a:stretch>
        </p:blipFill>
        <p:spPr>
          <a:xfrm>
            <a:off x="2671807" y="2402351"/>
            <a:ext cx="491524" cy="491524"/>
          </a:xfrm>
          <a:prstGeom prst="rect">
            <a:avLst/>
          </a:prstGeom>
        </p:spPr>
      </p:pic>
      <p:pic>
        <p:nvPicPr>
          <p:cNvPr id="9" name="Picture 8">
            <a:extLst>
              <a:ext uri="{FF2B5EF4-FFF2-40B4-BE49-F238E27FC236}">
                <a16:creationId xmlns:a16="http://schemas.microsoft.com/office/drawing/2014/main" id="{243B7067-CAB4-4834-A4F5-AFB1C6F8DB5F}"/>
              </a:ext>
            </a:extLst>
          </p:cNvPr>
          <p:cNvPicPr>
            <a:picLocks noChangeAspect="1"/>
          </p:cNvPicPr>
          <p:nvPr/>
        </p:nvPicPr>
        <p:blipFill>
          <a:blip r:embed="rId8"/>
          <a:stretch>
            <a:fillRect/>
          </a:stretch>
        </p:blipFill>
        <p:spPr>
          <a:xfrm>
            <a:off x="2628698" y="3086093"/>
            <a:ext cx="623845" cy="455431"/>
          </a:xfrm>
          <a:prstGeom prst="rect">
            <a:avLst/>
          </a:prstGeom>
        </p:spPr>
      </p:pic>
      <p:pic>
        <p:nvPicPr>
          <p:cNvPr id="11" name="Picture 10" descr="A close up of a sign&#10;&#10;Description automatically generated">
            <a:extLst>
              <a:ext uri="{FF2B5EF4-FFF2-40B4-BE49-F238E27FC236}">
                <a16:creationId xmlns:a16="http://schemas.microsoft.com/office/drawing/2014/main" id="{D0362821-7185-43B4-8191-9C9DA54861EF}"/>
              </a:ext>
            </a:extLst>
          </p:cNvPr>
          <p:cNvPicPr>
            <a:picLocks noChangeAspect="1"/>
          </p:cNvPicPr>
          <p:nvPr/>
        </p:nvPicPr>
        <p:blipFill>
          <a:blip r:embed="rId9"/>
          <a:stretch>
            <a:fillRect/>
          </a:stretch>
        </p:blipFill>
        <p:spPr>
          <a:xfrm>
            <a:off x="2734828" y="3757406"/>
            <a:ext cx="411586" cy="411586"/>
          </a:xfrm>
          <a:prstGeom prst="rect">
            <a:avLst/>
          </a:prstGeom>
        </p:spPr>
      </p:pic>
    </p:spTree>
    <p:extLst>
      <p:ext uri="{BB962C8B-B14F-4D97-AF65-F5344CB8AC3E}">
        <p14:creationId xmlns:p14="http://schemas.microsoft.com/office/powerpoint/2010/main" val="32549091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sitting at a table using a computer&#10;&#10;Description automatically generated">
            <a:extLst>
              <a:ext uri="{FF2B5EF4-FFF2-40B4-BE49-F238E27FC236}">
                <a16:creationId xmlns:a16="http://schemas.microsoft.com/office/drawing/2014/main" id="{6EE12FF1-BF88-438A-BA7A-D036DEF83521}"/>
              </a:ext>
            </a:extLst>
          </p:cNvPr>
          <p:cNvPicPr>
            <a:picLocks noChangeAspect="1"/>
          </p:cNvPicPr>
          <p:nvPr/>
        </p:nvPicPr>
        <p:blipFill>
          <a:blip r:embed="rId3"/>
          <a:stretch>
            <a:fillRect/>
          </a:stretch>
        </p:blipFill>
        <p:spPr>
          <a:xfrm>
            <a:off x="-129286" y="1255619"/>
            <a:ext cx="9402568" cy="6371274"/>
          </a:xfrm>
          <a:prstGeom prst="rect">
            <a:avLst/>
          </a:prstGeom>
        </p:spPr>
      </p:pic>
      <p:sp>
        <p:nvSpPr>
          <p:cNvPr id="2" name="Text Placeholder 1"/>
          <p:cNvSpPr>
            <a:spLocks noGrp="1"/>
          </p:cNvSpPr>
          <p:nvPr>
            <p:ph type="body" idx="1"/>
          </p:nvPr>
        </p:nvSpPr>
        <p:spPr>
          <a:xfrm>
            <a:off x="-54779" y="0"/>
            <a:ext cx="9253555" cy="815534"/>
          </a:xfrm>
        </p:spPr>
        <p:txBody>
          <a:bodyPr>
            <a:noAutofit/>
          </a:bodyPr>
          <a:lstStyle/>
          <a:p>
            <a:pPr algn="ctr"/>
            <a:r>
              <a:rPr lang="en-US" sz="3200" dirty="0">
                <a:solidFill>
                  <a:schemeClr val="tx2"/>
                </a:solidFill>
                <a:latin typeface="Calibri" panose="020F0502020204030204" pitchFamily="34" charset="0"/>
                <a:cs typeface="Calibri" panose="020F0502020204030204" pitchFamily="34" charset="0"/>
              </a:rPr>
              <a:t>TUESDAY MORNING COMMENTARY </a:t>
            </a:r>
            <a:r>
              <a:rPr lang="en-US" sz="3200" i="1" u="sng" dirty="0">
                <a:solidFill>
                  <a:schemeClr val="tx2"/>
                </a:solidFill>
                <a:latin typeface="Calibri" panose="020F0502020204030204" pitchFamily="34" charset="0"/>
                <a:cs typeface="Calibri" panose="020F0502020204030204" pitchFamily="34" charset="0"/>
              </a:rPr>
              <a:t>TMC </a:t>
            </a:r>
          </a:p>
        </p:txBody>
      </p:sp>
      <p:sp>
        <p:nvSpPr>
          <p:cNvPr id="3" name="Text Placeholder 1"/>
          <p:cNvSpPr txBox="1">
            <a:spLocks/>
          </p:cNvSpPr>
          <p:nvPr/>
        </p:nvSpPr>
        <p:spPr>
          <a:xfrm>
            <a:off x="2191173" y="567358"/>
            <a:ext cx="4761653" cy="1052903"/>
          </a:xfrm>
          <a:prstGeom prst="rect">
            <a:avLst/>
          </a:prstGeom>
        </p:spPr>
        <p:txBody>
          <a:bodyPr vert="horz" lIns="68580" tIns="34290" rIns="68580" bIns="34290" rtlCol="0" anchor="b">
            <a:noAutofit/>
          </a:bodyPr>
          <a:lstStyle>
            <a:lvl1pPr marL="0" indent="0" algn="l" defTabSz="457200" rtl="0" eaLnBrk="1" latinLnBrk="0" hangingPunct="1">
              <a:spcBef>
                <a:spcPct val="20000"/>
              </a:spcBef>
              <a:buClr>
                <a:srgbClr val="254061"/>
              </a:buClr>
              <a:buFont typeface="Wingdings" pitchFamily="2" charset="2"/>
              <a:buNone/>
              <a:defRPr sz="2400" b="1" kern="1200">
                <a:solidFill>
                  <a:srgbClr val="008000"/>
                </a:solidFill>
                <a:latin typeface="+mn-lt"/>
                <a:ea typeface="+mn-ea"/>
                <a:cs typeface="+mn-cs"/>
              </a:defRPr>
            </a:lvl1pPr>
            <a:lvl2pPr marL="457200" indent="0" algn="l" defTabSz="457200" rtl="0" eaLnBrk="1" latinLnBrk="0" hangingPunct="1">
              <a:spcBef>
                <a:spcPct val="20000"/>
              </a:spcBef>
              <a:buClr>
                <a:srgbClr val="254061"/>
              </a:buClr>
              <a:buFont typeface="Arial"/>
              <a:buNone/>
              <a:defRPr sz="2000" b="1"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1800" b="1"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1600" b="1"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1600" b="1" kern="1200">
                <a:solidFill>
                  <a:schemeClr val="tx1"/>
                </a:solidFill>
                <a:latin typeface="+mn-lt"/>
                <a:ea typeface="+mn-ea"/>
                <a:cs typeface="+mn-cs"/>
              </a:defRPr>
            </a:lvl5pPr>
            <a:lvl6pPr marL="2286000" indent="0" algn="l" defTabSz="457200" rtl="0" eaLnBrk="1" latinLnBrk="0" hangingPunct="1">
              <a:spcBef>
                <a:spcPct val="20000"/>
              </a:spcBef>
              <a:buFont typeface="Arial"/>
              <a:buNone/>
              <a:defRPr sz="1600" b="1"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1600" b="1"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1600" b="1"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1600" b="1" kern="1200">
                <a:solidFill>
                  <a:schemeClr val="tx1"/>
                </a:solidFill>
                <a:latin typeface="+mn-lt"/>
                <a:ea typeface="+mn-ea"/>
                <a:cs typeface="+mn-cs"/>
              </a:defRPr>
            </a:lvl9pPr>
          </a:lstStyle>
          <a:p>
            <a:r>
              <a:rPr lang="en-US" sz="3200" dirty="0">
                <a:solidFill>
                  <a:schemeClr val="tx2"/>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www.partnershipgroup.ca</a:t>
            </a:r>
            <a:endParaRPr lang="en-US" sz="3200" dirty="0">
              <a:solidFill>
                <a:schemeClr val="tx2"/>
              </a:solidFill>
              <a:latin typeface="Calibri" panose="020F0502020204030204" pitchFamily="34" charset="0"/>
              <a:cs typeface="Calibri" panose="020F0502020204030204" pitchFamily="34" charset="0"/>
            </a:endParaRPr>
          </a:p>
          <a:p>
            <a:endParaRPr lang="en-US" dirty="0">
              <a:solidFill>
                <a:schemeClr val="tx1"/>
              </a:solidFill>
            </a:endParaRPr>
          </a:p>
        </p:txBody>
      </p:sp>
    </p:spTree>
    <p:extLst>
      <p:ext uri="{BB962C8B-B14F-4D97-AF65-F5344CB8AC3E}">
        <p14:creationId xmlns:p14="http://schemas.microsoft.com/office/powerpoint/2010/main" val="19515026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1810893" y="457200"/>
            <a:ext cx="6752082" cy="1143000"/>
          </a:xfrm>
        </p:spPr>
        <p:txBody>
          <a:bodyPr>
            <a:noAutofit/>
          </a:bodyPr>
          <a:lstStyle/>
          <a:p>
            <a:r>
              <a:rPr lang="en-US" sz="4000" dirty="0"/>
              <a:t>The Evening Plan</a:t>
            </a:r>
          </a:p>
        </p:txBody>
      </p:sp>
      <p:sp>
        <p:nvSpPr>
          <p:cNvPr id="7171" name="Rectangle 3"/>
          <p:cNvSpPr>
            <a:spLocks noGrp="1" noChangeArrowheads="1"/>
          </p:cNvSpPr>
          <p:nvPr>
            <p:ph idx="1"/>
          </p:nvPr>
        </p:nvSpPr>
        <p:spPr>
          <a:xfrm>
            <a:off x="734400" y="2291226"/>
            <a:ext cx="8202975" cy="4350774"/>
          </a:xfrm>
        </p:spPr>
        <p:txBody>
          <a:bodyPr>
            <a:noAutofit/>
          </a:bodyPr>
          <a:lstStyle/>
          <a:p>
            <a:pPr marL="514350" indent="-514350">
              <a:lnSpc>
                <a:spcPct val="110000"/>
              </a:lnSpc>
              <a:spcBef>
                <a:spcPts val="480"/>
              </a:spcBef>
              <a:buFont typeface="+mj-lt"/>
              <a:buAutoNum type="arabicPeriod"/>
            </a:pPr>
            <a:r>
              <a:rPr lang="en-US" sz="2800" dirty="0"/>
              <a:t>What is corporate sponsorship? </a:t>
            </a:r>
          </a:p>
          <a:p>
            <a:pPr marL="514350" indent="-514350">
              <a:lnSpc>
                <a:spcPct val="110000"/>
              </a:lnSpc>
              <a:spcBef>
                <a:spcPts val="480"/>
              </a:spcBef>
              <a:buFont typeface="+mj-lt"/>
              <a:buAutoNum type="arabicPeriod"/>
            </a:pPr>
            <a:r>
              <a:rPr lang="en-US" sz="2800" dirty="0"/>
              <a:t>How does corporate sponsorship marketing really work?</a:t>
            </a:r>
          </a:p>
          <a:p>
            <a:pPr marL="514350" indent="-514350">
              <a:lnSpc>
                <a:spcPct val="110000"/>
              </a:lnSpc>
              <a:spcBef>
                <a:spcPts val="480"/>
              </a:spcBef>
              <a:buFont typeface="+mj-lt"/>
              <a:buAutoNum type="arabicPeriod"/>
            </a:pPr>
            <a:r>
              <a:rPr lang="en-US" sz="2800" dirty="0"/>
              <a:t>Why should corporate sponsorship be important to your organization?</a:t>
            </a:r>
          </a:p>
          <a:p>
            <a:pPr marL="514350" indent="-514350">
              <a:lnSpc>
                <a:spcPct val="110000"/>
              </a:lnSpc>
              <a:spcBef>
                <a:spcPts val="480"/>
              </a:spcBef>
              <a:buFont typeface="+mj-lt"/>
              <a:buAutoNum type="arabicPeriod"/>
            </a:pPr>
            <a:r>
              <a:rPr lang="en-US" sz="2800" dirty="0"/>
              <a:t>Wrap up - Questions</a:t>
            </a:r>
          </a:p>
        </p:txBody>
      </p:sp>
    </p:spTree>
    <p:extLst>
      <p:ext uri="{BB962C8B-B14F-4D97-AF65-F5344CB8AC3E}">
        <p14:creationId xmlns:p14="http://schemas.microsoft.com/office/powerpoint/2010/main" val="3829422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 calcmode="lin" valueType="num">
                                      <p:cBhvr additive="base">
                                        <p:cTn id="7" dur="500" fill="hold"/>
                                        <p:tgtEl>
                                          <p:spTgt spid="717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17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171">
                                            <p:txEl>
                                              <p:pRg st="1" end="1"/>
                                            </p:txEl>
                                          </p:spTgt>
                                        </p:tgtEl>
                                        <p:attrNameLst>
                                          <p:attrName>style.visibility</p:attrName>
                                        </p:attrNameLst>
                                      </p:cBhvr>
                                      <p:to>
                                        <p:strVal val="visible"/>
                                      </p:to>
                                    </p:set>
                                    <p:anim calcmode="lin" valueType="num">
                                      <p:cBhvr additive="base">
                                        <p:cTn id="13" dur="500" fill="hold"/>
                                        <p:tgtEl>
                                          <p:spTgt spid="717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17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171">
                                            <p:txEl>
                                              <p:pRg st="2" end="2"/>
                                            </p:txEl>
                                          </p:spTgt>
                                        </p:tgtEl>
                                        <p:attrNameLst>
                                          <p:attrName>style.visibility</p:attrName>
                                        </p:attrNameLst>
                                      </p:cBhvr>
                                      <p:to>
                                        <p:strVal val="visible"/>
                                      </p:to>
                                    </p:set>
                                    <p:anim calcmode="lin" valueType="num">
                                      <p:cBhvr additive="base">
                                        <p:cTn id="19" dur="500" fill="hold"/>
                                        <p:tgtEl>
                                          <p:spTgt spid="717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17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171">
                                            <p:txEl>
                                              <p:pRg st="3" end="3"/>
                                            </p:txEl>
                                          </p:spTgt>
                                        </p:tgtEl>
                                        <p:attrNameLst>
                                          <p:attrName>style.visibility</p:attrName>
                                        </p:attrNameLst>
                                      </p:cBhvr>
                                      <p:to>
                                        <p:strVal val="visible"/>
                                      </p:to>
                                    </p:set>
                                    <p:anim calcmode="lin" valueType="num">
                                      <p:cBhvr additive="base">
                                        <p:cTn id="25" dur="500" fill="hold"/>
                                        <p:tgtEl>
                                          <p:spTgt spid="717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171">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689549" y="-59962"/>
            <a:ext cx="10188519" cy="6917961"/>
          </a:xfrm>
          <a:prstGeom prst="rect">
            <a:avLst/>
          </a:prstGeom>
        </p:spPr>
      </p:pic>
    </p:spTree>
    <p:extLst>
      <p:ext uri="{BB962C8B-B14F-4D97-AF65-F5344CB8AC3E}">
        <p14:creationId xmlns:p14="http://schemas.microsoft.com/office/powerpoint/2010/main" val="14772007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sz="half" idx="2"/>
          </p:nvPr>
        </p:nvSpPr>
        <p:spPr>
          <a:xfrm>
            <a:off x="398206" y="1584000"/>
            <a:ext cx="8608994" cy="4579200"/>
          </a:xfrm>
        </p:spPr>
        <p:txBody>
          <a:bodyPr>
            <a:normAutofit/>
          </a:bodyPr>
          <a:lstStyle/>
          <a:p>
            <a:pPr marL="0" indent="0">
              <a:buNone/>
            </a:pPr>
            <a:r>
              <a:rPr lang="en-US" sz="3200" b="1" dirty="0">
                <a:solidFill>
                  <a:schemeClr val="tx2">
                    <a:lumMod val="75000"/>
                  </a:schemeClr>
                </a:solidFill>
              </a:rPr>
              <a:t>The marketplace has become competitive:</a:t>
            </a:r>
          </a:p>
          <a:p>
            <a:pPr lvl="2">
              <a:buFont typeface="Arial" pitchFamily="34" charset="0"/>
              <a:buChar char="•"/>
            </a:pPr>
            <a:r>
              <a:rPr lang="en-US" sz="3200" dirty="0">
                <a:solidFill>
                  <a:schemeClr val="tx2">
                    <a:lumMod val="75000"/>
                  </a:schemeClr>
                </a:solidFill>
              </a:rPr>
              <a:t>Charities in the game</a:t>
            </a:r>
          </a:p>
          <a:p>
            <a:pPr lvl="2">
              <a:buFont typeface="Arial" pitchFamily="34" charset="0"/>
              <a:buChar char="•"/>
            </a:pPr>
            <a:r>
              <a:rPr lang="en-US" sz="3200" dirty="0">
                <a:solidFill>
                  <a:schemeClr val="tx2">
                    <a:lumMod val="75000"/>
                  </a:schemeClr>
                </a:solidFill>
              </a:rPr>
              <a:t>Non profits and member associations</a:t>
            </a:r>
          </a:p>
          <a:p>
            <a:pPr lvl="2">
              <a:buFont typeface="Arial" pitchFamily="34" charset="0"/>
              <a:buChar char="•"/>
            </a:pPr>
            <a:r>
              <a:rPr lang="en-US" sz="3200" dirty="0">
                <a:solidFill>
                  <a:schemeClr val="tx2">
                    <a:lumMod val="75000"/>
                  </a:schemeClr>
                </a:solidFill>
              </a:rPr>
              <a:t>Pro and amateur sport</a:t>
            </a:r>
          </a:p>
          <a:p>
            <a:pPr lvl="2">
              <a:buFont typeface="Arial" pitchFamily="34" charset="0"/>
              <a:buChar char="•"/>
            </a:pPr>
            <a:r>
              <a:rPr lang="en-US" sz="3200" dirty="0">
                <a:solidFill>
                  <a:schemeClr val="tx2">
                    <a:lumMod val="75000"/>
                  </a:schemeClr>
                </a:solidFill>
              </a:rPr>
              <a:t>Municipalities</a:t>
            </a:r>
          </a:p>
          <a:p>
            <a:pPr lvl="2">
              <a:buFont typeface="Arial" pitchFamily="34" charset="0"/>
              <a:buChar char="•"/>
            </a:pPr>
            <a:r>
              <a:rPr lang="en-US" sz="3200" dirty="0">
                <a:solidFill>
                  <a:schemeClr val="tx2">
                    <a:lumMod val="75000"/>
                  </a:schemeClr>
                </a:solidFill>
              </a:rPr>
              <a:t>People holding “turf” </a:t>
            </a:r>
          </a:p>
          <a:p>
            <a:pPr lvl="2">
              <a:buFont typeface="Arial" pitchFamily="34" charset="0"/>
              <a:buChar char="•"/>
            </a:pPr>
            <a:endParaRPr lang="en-US" sz="2200" dirty="0">
              <a:solidFill>
                <a:schemeClr val="tx2">
                  <a:lumMod val="75000"/>
                </a:schemeClr>
              </a:solidFill>
            </a:endParaRPr>
          </a:p>
          <a:p>
            <a:pPr lvl="2">
              <a:buFont typeface="Arial" pitchFamily="34" charset="0"/>
              <a:buChar char="•"/>
            </a:pPr>
            <a:endParaRPr lang="en-US" dirty="0"/>
          </a:p>
          <a:p>
            <a:pPr lvl="1">
              <a:buNone/>
            </a:pPr>
            <a:endParaRPr lang="en-US" b="0" dirty="0"/>
          </a:p>
        </p:txBody>
      </p:sp>
      <p:sp>
        <p:nvSpPr>
          <p:cNvPr id="8" name="Text Placeholder 3"/>
          <p:cNvSpPr>
            <a:spLocks noGrp="1"/>
          </p:cNvSpPr>
          <p:nvPr>
            <p:ph type="body" idx="1"/>
          </p:nvPr>
        </p:nvSpPr>
        <p:spPr>
          <a:xfrm>
            <a:off x="735568" y="130206"/>
            <a:ext cx="7798689" cy="1388994"/>
          </a:xfrm>
        </p:spPr>
        <p:txBody>
          <a:bodyPr>
            <a:noAutofit/>
          </a:bodyPr>
          <a:lstStyle/>
          <a:p>
            <a:pPr marL="0" indent="0" algn="ctr"/>
            <a:r>
              <a:rPr lang="en-US" sz="4000" dirty="0"/>
              <a:t>What has changed in the marketplace?</a:t>
            </a:r>
          </a:p>
        </p:txBody>
      </p:sp>
      <p:pic>
        <p:nvPicPr>
          <p:cNvPr id="2" name="Picture 1">
            <a:extLst>
              <a:ext uri="{FF2B5EF4-FFF2-40B4-BE49-F238E27FC236}">
                <a16:creationId xmlns:a16="http://schemas.microsoft.com/office/drawing/2014/main" id="{F65D1A29-5DB4-44D8-95F2-5E6E78F846CA}"/>
              </a:ext>
            </a:extLst>
          </p:cNvPr>
          <p:cNvPicPr>
            <a:picLocks noChangeAspect="1"/>
          </p:cNvPicPr>
          <p:nvPr/>
        </p:nvPicPr>
        <p:blipFill>
          <a:blip r:embed="rId3"/>
          <a:stretch>
            <a:fillRect/>
          </a:stretch>
        </p:blipFill>
        <p:spPr>
          <a:xfrm>
            <a:off x="-792481" y="0"/>
            <a:ext cx="10728961" cy="6858000"/>
          </a:xfrm>
          <a:prstGeom prst="rect">
            <a:avLst/>
          </a:prstGeom>
        </p:spPr>
      </p:pic>
    </p:spTree>
    <p:extLst>
      <p:ext uri="{BB962C8B-B14F-4D97-AF65-F5344CB8AC3E}">
        <p14:creationId xmlns:p14="http://schemas.microsoft.com/office/powerpoint/2010/main" val="33556815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1810893" y="457200"/>
            <a:ext cx="6752082" cy="1143000"/>
          </a:xfrm>
        </p:spPr>
        <p:txBody>
          <a:bodyPr>
            <a:noAutofit/>
          </a:bodyPr>
          <a:lstStyle/>
          <a:p>
            <a:r>
              <a:rPr lang="en-US" sz="4000" dirty="0"/>
              <a:t>The Definitions</a:t>
            </a:r>
          </a:p>
        </p:txBody>
      </p:sp>
      <p:sp>
        <p:nvSpPr>
          <p:cNvPr id="7171" name="Rectangle 3"/>
          <p:cNvSpPr>
            <a:spLocks noGrp="1" noChangeArrowheads="1"/>
          </p:cNvSpPr>
          <p:nvPr>
            <p:ph idx="1"/>
          </p:nvPr>
        </p:nvSpPr>
        <p:spPr>
          <a:xfrm>
            <a:off x="3873017" y="2118231"/>
            <a:ext cx="5462514" cy="4350774"/>
          </a:xfrm>
        </p:spPr>
        <p:txBody>
          <a:bodyPr>
            <a:noAutofit/>
          </a:bodyPr>
          <a:lstStyle/>
          <a:p>
            <a:pPr marL="514350" indent="-514350">
              <a:lnSpc>
                <a:spcPct val="110000"/>
              </a:lnSpc>
              <a:spcBef>
                <a:spcPts val="480"/>
              </a:spcBef>
              <a:buFont typeface="+mj-lt"/>
              <a:buAutoNum type="arabicPeriod"/>
            </a:pPr>
            <a:r>
              <a:rPr lang="en-US" sz="2800" dirty="0"/>
              <a:t>We will look at Philanthropy and Grants first…</a:t>
            </a:r>
          </a:p>
          <a:p>
            <a:pPr marL="514350" indent="-514350">
              <a:lnSpc>
                <a:spcPct val="110000"/>
              </a:lnSpc>
              <a:spcBef>
                <a:spcPts val="480"/>
              </a:spcBef>
              <a:buFont typeface="+mj-lt"/>
              <a:buAutoNum type="arabicPeriod"/>
            </a:pPr>
            <a:r>
              <a:rPr lang="en-US" sz="2800" dirty="0"/>
              <a:t>Then we will define sponsorship and how it is different from advertising</a:t>
            </a:r>
          </a:p>
          <a:p>
            <a:pPr marL="0" indent="0">
              <a:lnSpc>
                <a:spcPct val="110000"/>
              </a:lnSpc>
              <a:spcBef>
                <a:spcPts val="480"/>
              </a:spcBef>
              <a:buNone/>
            </a:pPr>
            <a:r>
              <a:rPr lang="en-US" sz="2800" dirty="0"/>
              <a:t>Critical you understand all of these to be successful</a:t>
            </a:r>
          </a:p>
        </p:txBody>
      </p:sp>
      <p:pic>
        <p:nvPicPr>
          <p:cNvPr id="3" name="Picture 2" descr="A close up of a newspaper&#10;&#10;Description automatically generated">
            <a:extLst>
              <a:ext uri="{FF2B5EF4-FFF2-40B4-BE49-F238E27FC236}">
                <a16:creationId xmlns:a16="http://schemas.microsoft.com/office/drawing/2014/main" id="{2A3DB352-C2B6-41F6-8A96-0A23A4221DFC}"/>
              </a:ext>
            </a:extLst>
          </p:cNvPr>
          <p:cNvPicPr>
            <a:picLocks noChangeAspect="1"/>
          </p:cNvPicPr>
          <p:nvPr/>
        </p:nvPicPr>
        <p:blipFill>
          <a:blip r:embed="rId3"/>
          <a:stretch>
            <a:fillRect/>
          </a:stretch>
        </p:blipFill>
        <p:spPr>
          <a:xfrm>
            <a:off x="0" y="2306595"/>
            <a:ext cx="3747186" cy="2498124"/>
          </a:xfrm>
          <a:prstGeom prst="rect">
            <a:avLst/>
          </a:prstGeom>
        </p:spPr>
      </p:pic>
      <p:pic>
        <p:nvPicPr>
          <p:cNvPr id="2" name="Picture 1" descr="A picture containing drawing, can, food&#10;&#10;Description automatically generated">
            <a:extLst>
              <a:ext uri="{FF2B5EF4-FFF2-40B4-BE49-F238E27FC236}">
                <a16:creationId xmlns:a16="http://schemas.microsoft.com/office/drawing/2014/main" id="{99954242-C3F0-411A-AA42-77951587BD3E}"/>
              </a:ext>
            </a:extLst>
          </p:cNvPr>
          <p:cNvPicPr>
            <a:picLocks noChangeAspect="1"/>
          </p:cNvPicPr>
          <p:nvPr/>
        </p:nvPicPr>
        <p:blipFill>
          <a:blip r:embed="rId4"/>
          <a:stretch>
            <a:fillRect/>
          </a:stretch>
        </p:blipFill>
        <p:spPr>
          <a:xfrm>
            <a:off x="561963" y="5436973"/>
            <a:ext cx="2497860" cy="1149421"/>
          </a:xfrm>
          <a:prstGeom prst="rect">
            <a:avLst/>
          </a:prstGeom>
        </p:spPr>
      </p:pic>
    </p:spTree>
    <p:extLst>
      <p:ext uri="{BB962C8B-B14F-4D97-AF65-F5344CB8AC3E}">
        <p14:creationId xmlns:p14="http://schemas.microsoft.com/office/powerpoint/2010/main" val="2632862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 calcmode="lin" valueType="num">
                                      <p:cBhvr additive="base">
                                        <p:cTn id="7" dur="500" fill="hold"/>
                                        <p:tgtEl>
                                          <p:spTgt spid="717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17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171">
                                            <p:txEl>
                                              <p:pRg st="1" end="1"/>
                                            </p:txEl>
                                          </p:spTgt>
                                        </p:tgtEl>
                                        <p:attrNameLst>
                                          <p:attrName>style.visibility</p:attrName>
                                        </p:attrNameLst>
                                      </p:cBhvr>
                                      <p:to>
                                        <p:strVal val="visible"/>
                                      </p:to>
                                    </p:set>
                                    <p:anim calcmode="lin" valueType="num">
                                      <p:cBhvr additive="base">
                                        <p:cTn id="13" dur="500" fill="hold"/>
                                        <p:tgtEl>
                                          <p:spTgt spid="717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17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171">
                                            <p:txEl>
                                              <p:pRg st="2" end="2"/>
                                            </p:txEl>
                                          </p:spTgt>
                                        </p:tgtEl>
                                        <p:attrNameLst>
                                          <p:attrName>style.visibility</p:attrName>
                                        </p:attrNameLst>
                                      </p:cBhvr>
                                      <p:to>
                                        <p:strVal val="visible"/>
                                      </p:to>
                                    </p:set>
                                    <p:anim calcmode="lin" valueType="num">
                                      <p:cBhvr additive="base">
                                        <p:cTn id="19" dur="500" fill="hold"/>
                                        <p:tgtEl>
                                          <p:spTgt spid="717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171">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Defining Philanthropy</a:t>
            </a:r>
          </a:p>
        </p:txBody>
      </p:sp>
      <p:sp>
        <p:nvSpPr>
          <p:cNvPr id="3" name="Content Placeholder 2"/>
          <p:cNvSpPr>
            <a:spLocks noGrp="1"/>
          </p:cNvSpPr>
          <p:nvPr>
            <p:ph idx="1"/>
          </p:nvPr>
        </p:nvSpPr>
        <p:spPr>
          <a:xfrm>
            <a:off x="137232" y="2378880"/>
            <a:ext cx="6464808" cy="3813048"/>
          </a:xfrm>
        </p:spPr>
        <p:txBody>
          <a:bodyPr>
            <a:normAutofit/>
          </a:bodyPr>
          <a:lstStyle/>
          <a:p>
            <a:r>
              <a:rPr lang="en-US" sz="2800" dirty="0"/>
              <a:t>A gift with nothing in return</a:t>
            </a:r>
          </a:p>
          <a:p>
            <a:r>
              <a:rPr lang="en-US" sz="2800" dirty="0"/>
              <a:t>Based on the cause, the linkage,</a:t>
            </a:r>
            <a:br>
              <a:rPr lang="en-US" sz="2800" dirty="0"/>
            </a:br>
            <a:r>
              <a:rPr lang="en-US" sz="2800" dirty="0"/>
              <a:t>wanting to help</a:t>
            </a:r>
          </a:p>
          <a:p>
            <a:r>
              <a:rPr lang="en-US" sz="2800" dirty="0"/>
              <a:t>Delivers a feeling of doing good</a:t>
            </a:r>
          </a:p>
          <a:p>
            <a:r>
              <a:rPr lang="en-US" sz="2800" dirty="0" err="1"/>
              <a:t>CRA</a:t>
            </a:r>
            <a:r>
              <a:rPr lang="en-US" sz="2800" dirty="0"/>
              <a:t> compliance</a:t>
            </a:r>
          </a:p>
          <a:p>
            <a:pPr marL="0" indent="0">
              <a:buNone/>
            </a:pPr>
            <a:endParaRPr lang="en-US" sz="2800" dirty="0"/>
          </a:p>
          <a:p>
            <a:endParaRPr lang="en-US" dirty="0"/>
          </a:p>
        </p:txBody>
      </p:sp>
      <p:pic>
        <p:nvPicPr>
          <p:cNvPr id="5" name="Picture 4" descr="MPj0430459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00800" y="2209800"/>
            <a:ext cx="2819400" cy="3195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A picture containing drawing, can, food&#10;&#10;Description automatically generated">
            <a:extLst>
              <a:ext uri="{FF2B5EF4-FFF2-40B4-BE49-F238E27FC236}">
                <a16:creationId xmlns:a16="http://schemas.microsoft.com/office/drawing/2014/main" id="{9B65BD45-A8BF-465E-B7F3-808A43FF9A89}"/>
              </a:ext>
            </a:extLst>
          </p:cNvPr>
          <p:cNvPicPr>
            <a:picLocks noChangeAspect="1"/>
          </p:cNvPicPr>
          <p:nvPr/>
        </p:nvPicPr>
        <p:blipFill>
          <a:blip r:embed="rId4"/>
          <a:stretch>
            <a:fillRect/>
          </a:stretch>
        </p:blipFill>
        <p:spPr>
          <a:xfrm>
            <a:off x="951469" y="5695297"/>
            <a:ext cx="1533161" cy="705503"/>
          </a:xfrm>
          <a:prstGeom prst="rect">
            <a:avLst/>
          </a:prstGeom>
        </p:spPr>
      </p:pic>
    </p:spTree>
    <p:extLst>
      <p:ext uri="{BB962C8B-B14F-4D97-AF65-F5344CB8AC3E}">
        <p14:creationId xmlns:p14="http://schemas.microsoft.com/office/powerpoint/2010/main" val="788250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Partnership Group PowerPoi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8058BF7F39CDF41939BA4B6B99C5F5D" ma:contentTypeVersion="13" ma:contentTypeDescription="Create a new document." ma:contentTypeScope="" ma:versionID="e8616ae64df5211aaa6782fcba2ae1bf">
  <xsd:schema xmlns:xsd="http://www.w3.org/2001/XMLSchema" xmlns:xs="http://www.w3.org/2001/XMLSchema" xmlns:p="http://schemas.microsoft.com/office/2006/metadata/properties" xmlns:ns3="b883fec3-7585-4340-8f68-62683cfa0f70" xmlns:ns4="f1d4af7b-16b1-4257-a762-d600370af6db" targetNamespace="http://schemas.microsoft.com/office/2006/metadata/properties" ma:root="true" ma:fieldsID="1a5b52b7712d8d91a418b4a5bcf5557b" ns3:_="" ns4:_="">
    <xsd:import namespace="b883fec3-7585-4340-8f68-62683cfa0f70"/>
    <xsd:import namespace="f1d4af7b-16b1-4257-a762-d600370af6db"/>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883fec3-7585-4340-8f68-62683cfa0f70"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MediaServiceAutoTags" ma:description="" ma:internalName="MediaServiceAutoTags" ma:readOnly="true">
      <xsd:simpleType>
        <xsd:restriction base="dms:Text"/>
      </xsd:simpleType>
    </xsd:element>
    <xsd:element name="MediaServiceLocation" ma:index="12" nillable="true" ma:displayName="MediaServiceLocation" ma:description="" ma:internalName="MediaServiceLocation"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1d4af7b-16b1-4257-a762-d600370af6db"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72C187D-CE56-42EC-A984-1FE8369762C6}">
  <ds:schemaRefs>
    <ds:schemaRef ds:uri="http://schemas.microsoft.com/office/2006/documentManagement/types"/>
    <ds:schemaRef ds:uri="f1d4af7b-16b1-4257-a762-d600370af6db"/>
    <ds:schemaRef ds:uri="http://purl.org/dc/elements/1.1/"/>
    <ds:schemaRef ds:uri="http://purl.org/dc/dcmitype/"/>
    <ds:schemaRef ds:uri="http://schemas.microsoft.com/office/2006/metadata/properties"/>
    <ds:schemaRef ds:uri="http://purl.org/dc/terms/"/>
    <ds:schemaRef ds:uri="http://schemas.microsoft.com/office/infopath/2007/PartnerControls"/>
    <ds:schemaRef ds:uri="http://schemas.openxmlformats.org/package/2006/metadata/core-properties"/>
    <ds:schemaRef ds:uri="b883fec3-7585-4340-8f68-62683cfa0f70"/>
    <ds:schemaRef ds:uri="http://www.w3.org/XML/1998/namespace"/>
  </ds:schemaRefs>
</ds:datastoreItem>
</file>

<file path=customXml/itemProps2.xml><?xml version="1.0" encoding="utf-8"?>
<ds:datastoreItem xmlns:ds="http://schemas.openxmlformats.org/officeDocument/2006/customXml" ds:itemID="{CCD5704E-CE52-4A63-A512-2E1E3996424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883fec3-7585-4340-8f68-62683cfa0f70"/>
    <ds:schemaRef ds:uri="f1d4af7b-16b1-4257-a762-d600370af6d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F7ACD13-0AD9-46B5-9DAD-689A2837E80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5979</TotalTime>
  <Words>2082</Words>
  <Application>Microsoft Office PowerPoint</Application>
  <PresentationFormat>On-screen Show (4:3)</PresentationFormat>
  <Paragraphs>206</Paragraphs>
  <Slides>27</Slides>
  <Notes>27</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27</vt:i4>
      </vt:variant>
    </vt:vector>
  </HeadingPairs>
  <TitlesOfParts>
    <vt:vector size="34" baseType="lpstr">
      <vt:lpstr>Arial</vt:lpstr>
      <vt:lpstr>Calibri</vt:lpstr>
      <vt:lpstr>Georgia</vt:lpstr>
      <vt:lpstr>Pristina</vt:lpstr>
      <vt:lpstr>Tahoma</vt:lpstr>
      <vt:lpstr>Wingdings</vt:lpstr>
      <vt:lpstr>Partnership Group PowerPoint</vt:lpstr>
      <vt:lpstr>PowerPoint Presentation</vt:lpstr>
      <vt:lpstr>PowerPoint Presentation</vt:lpstr>
      <vt:lpstr>PowerPoint Presentation</vt:lpstr>
      <vt:lpstr>PowerPoint Presentation</vt:lpstr>
      <vt:lpstr>The Evening Plan</vt:lpstr>
      <vt:lpstr>PowerPoint Presentation</vt:lpstr>
      <vt:lpstr>PowerPoint Presentation</vt:lpstr>
      <vt:lpstr>The Definitions</vt:lpstr>
      <vt:lpstr>Defining Philanthropy</vt:lpstr>
      <vt:lpstr>Defining Grants</vt:lpstr>
      <vt:lpstr>PowerPoint Presentation</vt:lpstr>
      <vt:lpstr>Defining Advertising vs Sponsorship</vt:lpstr>
      <vt:lpstr>How Does Corporate Sponsorship Marketing Really Work?</vt:lpstr>
      <vt:lpstr>The 5 Elements to Success</vt:lpstr>
      <vt:lpstr>The 5 Elements to Success</vt:lpstr>
      <vt:lpstr>The 5 Elements to Success</vt:lpstr>
      <vt:lpstr>The 5 Elements to Success</vt:lpstr>
      <vt:lpstr>PowerPoint Presentation</vt:lpstr>
      <vt:lpstr>The 5 Elements to Success</vt:lpstr>
      <vt:lpstr>The 5 Elements to Success</vt:lpstr>
      <vt:lpstr>Understand you need to change but it happens over time, but change is inevitable if you are to succeed</vt:lpstr>
      <vt:lpstr>Why Should this be Important to Your Organization?</vt:lpstr>
      <vt:lpstr>Why Should this be Important to Your Organization?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Brianna Schretlen</dc:creator>
  <cp:lastModifiedBy>Brent Barootes</cp:lastModifiedBy>
  <cp:revision>201</cp:revision>
  <cp:lastPrinted>2018-02-24T23:25:07Z</cp:lastPrinted>
  <dcterms:created xsi:type="dcterms:W3CDTF">2011-05-19T23:19:02Z</dcterms:created>
  <dcterms:modified xsi:type="dcterms:W3CDTF">2020-09-21T16:25:57Z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0x01010088058BF7F39CDF41939BA4B6B99C5F5D</vt:lpwstr>
  </property>
</Properties>
</file>